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53" r:id="rId4"/>
    <p:sldId id="369" r:id="rId5"/>
    <p:sldId id="365" r:id="rId6"/>
    <p:sldId id="383" r:id="rId7"/>
    <p:sldId id="373" r:id="rId8"/>
    <p:sldId id="371" r:id="rId9"/>
    <p:sldId id="320" r:id="rId10"/>
    <p:sldId id="366" r:id="rId11"/>
    <p:sldId id="370" r:id="rId12"/>
    <p:sldId id="317" r:id="rId13"/>
    <p:sldId id="368" r:id="rId14"/>
    <p:sldId id="385" r:id="rId15"/>
    <p:sldId id="352" r:id="rId16"/>
    <p:sldId id="362" r:id="rId17"/>
    <p:sldId id="314" r:id="rId18"/>
    <p:sldId id="323" r:id="rId19"/>
    <p:sldId id="327" r:id="rId20"/>
    <p:sldId id="386" r:id="rId21"/>
    <p:sldId id="329" r:id="rId22"/>
    <p:sldId id="388" r:id="rId23"/>
    <p:sldId id="3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AB9"/>
    <a:srgbClr val="013857"/>
    <a:srgbClr val="6A8A9C"/>
    <a:srgbClr val="020A1D"/>
    <a:srgbClr val="010E28"/>
    <a:srgbClr val="93A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showGuides="1">
      <p:cViewPr varScale="1">
        <p:scale>
          <a:sx n="69" d="100"/>
          <a:sy n="69" d="100"/>
        </p:scale>
        <p:origin x="780" y="-150"/>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‹Nº›</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117733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10990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309371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294053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40835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plantillaspower-point.com</a:t>
            </a:r>
          </a:p>
        </p:txBody>
      </p:sp>
      <p:sp>
        <p:nvSpPr>
          <p:cNvPr id="4" name="Marcador de número de diapositiva 3"/>
          <p:cNvSpPr>
            <a:spLocks noGrp="1"/>
          </p:cNvSpPr>
          <p:nvPr>
            <p:ph type="sldNum" sz="quarter" idx="5"/>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364744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11">
            <a:extLst>
              <a:ext uri="{FF2B5EF4-FFF2-40B4-BE49-F238E27FC236}">
                <a16:creationId xmlns:a16="http://schemas.microsoft.com/office/drawing/2014/main" xmlns="" id="{74FDDF81-25F0-49C3-8781-1E1624D1A714}"/>
              </a:ext>
            </a:extLst>
          </p:cNvPr>
          <p:cNvSpPr/>
          <p:nvPr userDrawn="1"/>
        </p:nvSpPr>
        <p:spPr>
          <a:xfrm>
            <a:off x="0" y="3860800"/>
            <a:ext cx="12192000" cy="2997200"/>
          </a:xfrm>
          <a:prstGeom prst="rect">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xmlns="" id="{9C0BA6AF-B050-42B0-AF5A-EE8517DD6D73}"/>
              </a:ext>
            </a:extLst>
          </p:cNvPr>
          <p:cNvSpPr>
            <a:spLocks noGrp="1"/>
          </p:cNvSpPr>
          <p:nvPr>
            <p:ph type="pic" idx="11"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6" name="Picture Placeholder 2">
            <a:extLst>
              <a:ext uri="{FF2B5EF4-FFF2-40B4-BE49-F238E27FC236}">
                <a16:creationId xmlns:a16="http://schemas.microsoft.com/office/drawing/2014/main" xmlns="" id="{24275A37-45D4-4CEC-B590-B587A183919B}"/>
              </a:ext>
            </a:extLst>
          </p:cNvPr>
          <p:cNvSpPr>
            <a:spLocks noGrp="1"/>
          </p:cNvSpPr>
          <p:nvPr>
            <p:ph type="pic" idx="12"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7" name="Picture Placeholder 2">
            <a:extLst>
              <a:ext uri="{FF2B5EF4-FFF2-40B4-BE49-F238E27FC236}">
                <a16:creationId xmlns:a16="http://schemas.microsoft.com/office/drawing/2014/main" xmlns="" id="{28B30AD2-8B07-4A68-9122-503EE3F7DA25}"/>
              </a:ext>
            </a:extLst>
          </p:cNvPr>
          <p:cNvSpPr>
            <a:spLocks noGrp="1"/>
          </p:cNvSpPr>
          <p:nvPr>
            <p:ph type="pic" idx="13"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8" name="Picture Placeholder 2">
            <a:extLst>
              <a:ext uri="{FF2B5EF4-FFF2-40B4-BE49-F238E27FC236}">
                <a16:creationId xmlns:a16="http://schemas.microsoft.com/office/drawing/2014/main" xmlns="" id="{0E13A588-8891-45D6-973C-BB9DA9F92372}"/>
              </a:ext>
            </a:extLst>
          </p:cNvPr>
          <p:cNvSpPr>
            <a:spLocks noGrp="1"/>
          </p:cNvSpPr>
          <p:nvPr>
            <p:ph type="pic" idx="14"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9" name="Rectangle 8">
            <a:extLst>
              <a:ext uri="{FF2B5EF4-FFF2-40B4-BE49-F238E27FC236}">
                <a16:creationId xmlns:a16="http://schemas.microsoft.com/office/drawing/2014/main" xmlns="" id="{A6CE373D-0FE5-41B2-A56D-90D0A274A9B8}"/>
              </a:ext>
            </a:extLst>
          </p:cNvPr>
          <p:cNvSpPr/>
          <p:nvPr userDrawn="1"/>
        </p:nvSpPr>
        <p:spPr>
          <a:xfrm>
            <a:off x="905691"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0" name="Rectangle 9">
            <a:extLst>
              <a:ext uri="{FF2B5EF4-FFF2-40B4-BE49-F238E27FC236}">
                <a16:creationId xmlns:a16="http://schemas.microsoft.com/office/drawing/2014/main" xmlns="" id="{F28A8A6E-4D0C-471B-9BAD-A834CAE6E4F4}"/>
              </a:ext>
            </a:extLst>
          </p:cNvPr>
          <p:cNvSpPr/>
          <p:nvPr userDrawn="1"/>
        </p:nvSpPr>
        <p:spPr>
          <a:xfrm>
            <a:off x="361517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1" name="Rectangle 10">
            <a:extLst>
              <a:ext uri="{FF2B5EF4-FFF2-40B4-BE49-F238E27FC236}">
                <a16:creationId xmlns:a16="http://schemas.microsoft.com/office/drawing/2014/main" xmlns="" id="{878350CB-510B-4630-83FE-9B3B55B9107A}"/>
              </a:ext>
            </a:extLst>
          </p:cNvPr>
          <p:cNvSpPr/>
          <p:nvPr userDrawn="1"/>
        </p:nvSpPr>
        <p:spPr>
          <a:xfrm>
            <a:off x="6324642"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2" name="Rectangle 11">
            <a:extLst>
              <a:ext uri="{FF2B5EF4-FFF2-40B4-BE49-F238E27FC236}">
                <a16:creationId xmlns:a16="http://schemas.microsoft.com/office/drawing/2014/main" xmlns="" id="{86EAEA51-97DF-4291-9A90-5CE773427414}"/>
              </a:ext>
            </a:extLst>
          </p:cNvPr>
          <p:cNvSpPr/>
          <p:nvPr userDrawn="1"/>
        </p:nvSpPr>
        <p:spPr>
          <a:xfrm>
            <a:off x="903410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3" name="Rectangle 12">
            <a:extLst>
              <a:ext uri="{FF2B5EF4-FFF2-40B4-BE49-F238E27FC236}">
                <a16:creationId xmlns:a16="http://schemas.microsoft.com/office/drawing/2014/main" xmlns="" id="{832658C6-7C1D-4EE2-B448-81A3861073A2}"/>
              </a:ext>
            </a:extLst>
          </p:cNvPr>
          <p:cNvSpPr/>
          <p:nvPr userDrawn="1"/>
        </p:nvSpPr>
        <p:spPr>
          <a:xfrm>
            <a:off x="905691"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4" name="Rectangle 13">
            <a:extLst>
              <a:ext uri="{FF2B5EF4-FFF2-40B4-BE49-F238E27FC236}">
                <a16:creationId xmlns:a16="http://schemas.microsoft.com/office/drawing/2014/main" xmlns="" id="{88898913-6811-47CE-B7FD-ADC073B27BDD}"/>
              </a:ext>
            </a:extLst>
          </p:cNvPr>
          <p:cNvSpPr/>
          <p:nvPr userDrawn="1"/>
        </p:nvSpPr>
        <p:spPr>
          <a:xfrm>
            <a:off x="3615176" y="4561418"/>
            <a:ext cx="2269892"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5" name="Rectangle 14">
            <a:extLst>
              <a:ext uri="{FF2B5EF4-FFF2-40B4-BE49-F238E27FC236}">
                <a16:creationId xmlns:a16="http://schemas.microsoft.com/office/drawing/2014/main" xmlns="" id="{69631416-D245-42EF-A821-6FCFEA69D5C0}"/>
              </a:ext>
            </a:extLst>
          </p:cNvPr>
          <p:cNvSpPr/>
          <p:nvPr userDrawn="1"/>
        </p:nvSpPr>
        <p:spPr>
          <a:xfrm>
            <a:off x="6324642" y="4561418"/>
            <a:ext cx="2269892"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6" name="Rectangle 15">
            <a:extLst>
              <a:ext uri="{FF2B5EF4-FFF2-40B4-BE49-F238E27FC236}">
                <a16:creationId xmlns:a16="http://schemas.microsoft.com/office/drawing/2014/main" xmlns="" id="{465F9D14-5D48-4F24-B309-813F30EEC3F1}"/>
              </a:ext>
            </a:extLst>
          </p:cNvPr>
          <p:cNvSpPr/>
          <p:nvPr userDrawn="1"/>
        </p:nvSpPr>
        <p:spPr>
          <a:xfrm>
            <a:off x="9034106" y="4561418"/>
            <a:ext cx="2269892"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Tree>
    <p:extLst>
      <p:ext uri="{BB962C8B-B14F-4D97-AF65-F5344CB8AC3E}">
        <p14:creationId xmlns:p14="http://schemas.microsoft.com/office/powerpoint/2010/main" val="76866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D262B25-9A7A-49AE-96BE-782151D07AF4}"/>
              </a:ext>
            </a:extLst>
          </p:cNvPr>
          <p:cNvSpPr/>
          <p:nvPr userDrawn="1"/>
        </p:nvSpPr>
        <p:spPr>
          <a:xfrm>
            <a:off x="2001203" y="6053984"/>
            <a:ext cx="2190450"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Oval 2">
            <a:extLst>
              <a:ext uri="{FF2B5EF4-FFF2-40B4-BE49-F238E27FC236}">
                <a16:creationId xmlns:a16="http://schemas.microsoft.com/office/drawing/2014/main" xmlns="" id="{D40ACA70-3449-4099-B035-1158D543E6AE}"/>
              </a:ext>
            </a:extLst>
          </p:cNvPr>
          <p:cNvSpPr/>
          <p:nvPr userDrawn="1"/>
        </p:nvSpPr>
        <p:spPr>
          <a:xfrm>
            <a:off x="6995891" y="6038458"/>
            <a:ext cx="5061631" cy="51272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a:extLst>
              <a:ext uri="{FF2B5EF4-FFF2-40B4-BE49-F238E27FC236}">
                <a16:creationId xmlns:a16="http://schemas.microsoft.com/office/drawing/2014/main" xmlns="" id="{557558CC-4468-472E-BA32-9B3AB6B52729}"/>
              </a:ext>
            </a:extLst>
          </p:cNvPr>
          <p:cNvSpPr/>
          <p:nvPr userDrawn="1"/>
        </p:nvSpPr>
        <p:spPr>
          <a:xfrm>
            <a:off x="3704061" y="6037655"/>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5" name="Graphic 14">
            <a:extLst>
              <a:ext uri="{FF2B5EF4-FFF2-40B4-BE49-F238E27FC236}">
                <a16:creationId xmlns:a16="http://schemas.microsoft.com/office/drawing/2014/main" xmlns="" id="{C01FB100-9C36-462C-A516-188151331FCD}"/>
              </a:ext>
            </a:extLst>
          </p:cNvPr>
          <p:cNvGrpSpPr/>
          <p:nvPr userDrawn="1"/>
        </p:nvGrpSpPr>
        <p:grpSpPr>
          <a:xfrm>
            <a:off x="3733440" y="3000824"/>
            <a:ext cx="4163973" cy="3275036"/>
            <a:chOff x="2444748" y="555045"/>
            <a:chExt cx="7282048" cy="5727454"/>
          </a:xfrm>
        </p:grpSpPr>
        <p:sp>
          <p:nvSpPr>
            <p:cNvPr id="6" name="Freeform: Shape 5">
              <a:extLst>
                <a:ext uri="{FF2B5EF4-FFF2-40B4-BE49-F238E27FC236}">
                  <a16:creationId xmlns:a16="http://schemas.microsoft.com/office/drawing/2014/main" xmlns="" id="{7B9B102E-92CD-4DD6-B679-738641CFEE4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4D6C6ACD-E7C0-4D80-B376-12549C2B04B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0804E488-0EA1-4C53-8909-51F64F102B8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3B4411A-55BB-4750-A01A-F799C0990AC2}"/>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2A9F48FA-241B-4A59-A232-16386CFF4103}"/>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4326A938-7D38-479D-96C2-A910EE332F3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8516A5E3-E2C8-4473-9EC8-E6A6B6EE838C}"/>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20CC2F58-4964-4968-B1C9-3723F86C3AE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xmlns="" id="{E1F66D8C-0B73-4B2E-823B-B7E066D670F4}"/>
              </a:ext>
            </a:extLst>
          </p:cNvPr>
          <p:cNvGrpSpPr/>
          <p:nvPr userDrawn="1"/>
        </p:nvGrpSpPr>
        <p:grpSpPr>
          <a:xfrm>
            <a:off x="7589228" y="4156237"/>
            <a:ext cx="3879364" cy="2131448"/>
            <a:chOff x="-548507" y="477868"/>
            <a:chExt cx="11570449" cy="6357177"/>
          </a:xfrm>
        </p:grpSpPr>
        <p:sp>
          <p:nvSpPr>
            <p:cNvPr id="15" name="Freeform: Shape 14">
              <a:extLst>
                <a:ext uri="{FF2B5EF4-FFF2-40B4-BE49-F238E27FC236}">
                  <a16:creationId xmlns:a16="http://schemas.microsoft.com/office/drawing/2014/main" xmlns="" id="{61129968-B4C2-4D68-9101-34ADA7B322C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DBD53250-A693-450F-8F9D-3E84FF392E9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052E176D-21A9-408A-AD9E-DAD690F93D9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3B6F43D5-85BD-467F-B7C3-C4926D6C7677}"/>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xmlns="" id="{0FD7EF8E-003C-4469-87DF-D8B66E54672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xmlns="" id="{B7485423-01B5-42D2-AD7A-8F034E333E3E}"/>
                </a:ext>
              </a:extLst>
            </p:cNvPr>
            <p:cNvGrpSpPr/>
            <p:nvPr/>
          </p:nvGrpSpPr>
          <p:grpSpPr>
            <a:xfrm>
              <a:off x="1606" y="6382978"/>
              <a:ext cx="413937" cy="115242"/>
              <a:chOff x="5955" y="6353672"/>
              <a:chExt cx="413937" cy="115242"/>
            </a:xfrm>
          </p:grpSpPr>
          <p:sp>
            <p:nvSpPr>
              <p:cNvPr id="25" name="Rectangle: Rounded Corners 24">
                <a:extLst>
                  <a:ext uri="{FF2B5EF4-FFF2-40B4-BE49-F238E27FC236}">
                    <a16:creationId xmlns:a16="http://schemas.microsoft.com/office/drawing/2014/main" xmlns="" id="{70060473-363C-4353-9FA7-9DF99C75A555}"/>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xmlns="" id="{F47F3414-9D37-4061-960E-19387EF4E3D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xmlns="" id="{C415D312-2ACB-43A0-A787-022DA6547C79}"/>
                </a:ext>
              </a:extLst>
            </p:cNvPr>
            <p:cNvGrpSpPr/>
            <p:nvPr/>
          </p:nvGrpSpPr>
          <p:grpSpPr>
            <a:xfrm>
              <a:off x="9855291" y="6381600"/>
              <a:ext cx="885989" cy="115242"/>
              <a:chOff x="5955" y="6353672"/>
              <a:chExt cx="413937" cy="115242"/>
            </a:xfrm>
          </p:grpSpPr>
          <p:sp>
            <p:nvSpPr>
              <p:cNvPr id="23" name="Rectangle: Rounded Corners 22">
                <a:extLst>
                  <a:ext uri="{FF2B5EF4-FFF2-40B4-BE49-F238E27FC236}">
                    <a16:creationId xmlns:a16="http://schemas.microsoft.com/office/drawing/2014/main" xmlns="" id="{989E04AF-5B34-47EF-9B3C-088B081F350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xmlns="" id="{28C131F0-4BF7-48F5-925A-0122A77E744E}"/>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xmlns="" id="{B202D769-9CF6-4708-864B-4CC016E2959D}"/>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7" name="Group 26">
            <a:extLst>
              <a:ext uri="{FF2B5EF4-FFF2-40B4-BE49-F238E27FC236}">
                <a16:creationId xmlns:a16="http://schemas.microsoft.com/office/drawing/2014/main" xmlns="" id="{6B6A200E-4A85-4C4F-9163-B3E199A26683}"/>
              </a:ext>
            </a:extLst>
          </p:cNvPr>
          <p:cNvGrpSpPr/>
          <p:nvPr userDrawn="1"/>
        </p:nvGrpSpPr>
        <p:grpSpPr>
          <a:xfrm>
            <a:off x="769953" y="4150943"/>
            <a:ext cx="1533657" cy="2068863"/>
            <a:chOff x="5745956" y="3501865"/>
            <a:chExt cx="2146216" cy="2895189"/>
          </a:xfrm>
        </p:grpSpPr>
        <p:sp>
          <p:nvSpPr>
            <p:cNvPr id="28" name="Freeform: Shape 27">
              <a:extLst>
                <a:ext uri="{FF2B5EF4-FFF2-40B4-BE49-F238E27FC236}">
                  <a16:creationId xmlns:a16="http://schemas.microsoft.com/office/drawing/2014/main" xmlns="" id="{773DAFDC-F515-494D-86BA-A65097600B39}"/>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1C846416-A421-436C-A258-E0F6C1D223BC}"/>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31EBCAF0-2E06-463B-9ACD-B856BBE9D6A8}"/>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33C99994-DA0D-4E5B-A585-F2CF179D8079}"/>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1EB1DD07-A05E-438B-B8E6-55FA62826809}"/>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20CBFCE-EE35-4F29-8B83-08D415B4326C}"/>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1C086AFF-76D9-42D4-9D32-BDA60083A995}"/>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35" name="Group 34">
              <a:extLst>
                <a:ext uri="{FF2B5EF4-FFF2-40B4-BE49-F238E27FC236}">
                  <a16:creationId xmlns:a16="http://schemas.microsoft.com/office/drawing/2014/main" xmlns="" id="{47382469-9DE7-477F-9BA6-954A4E85F49B}"/>
                </a:ext>
              </a:extLst>
            </p:cNvPr>
            <p:cNvGrpSpPr/>
            <p:nvPr/>
          </p:nvGrpSpPr>
          <p:grpSpPr>
            <a:xfrm>
              <a:off x="6752948" y="6198983"/>
              <a:ext cx="113352" cy="113352"/>
              <a:chOff x="6768693" y="6038239"/>
              <a:chExt cx="147969" cy="147969"/>
            </a:xfrm>
          </p:grpSpPr>
          <p:sp>
            <p:nvSpPr>
              <p:cNvPr id="36" name="Oval 35">
                <a:extLst>
                  <a:ext uri="{FF2B5EF4-FFF2-40B4-BE49-F238E27FC236}">
                    <a16:creationId xmlns:a16="http://schemas.microsoft.com/office/drawing/2014/main" xmlns="" id="{467C07EE-B66A-4407-9F31-9A7E2DB2F346}"/>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C9DD1D4A-6CEE-4A3B-9A53-8CA5997DEA00}"/>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8" name="Group 37">
            <a:extLst>
              <a:ext uri="{FF2B5EF4-FFF2-40B4-BE49-F238E27FC236}">
                <a16:creationId xmlns:a16="http://schemas.microsoft.com/office/drawing/2014/main" xmlns="" id="{AA0064CD-4965-4F75-B089-3132A53AA1EC}"/>
              </a:ext>
            </a:extLst>
          </p:cNvPr>
          <p:cNvGrpSpPr/>
          <p:nvPr userDrawn="1"/>
        </p:nvGrpSpPr>
        <p:grpSpPr>
          <a:xfrm>
            <a:off x="2702838" y="4880678"/>
            <a:ext cx="778728" cy="1368963"/>
            <a:chOff x="7182034" y="5192864"/>
            <a:chExt cx="825553" cy="1451279"/>
          </a:xfrm>
        </p:grpSpPr>
        <p:grpSp>
          <p:nvGrpSpPr>
            <p:cNvPr id="39" name="Group 3">
              <a:extLst>
                <a:ext uri="{FF2B5EF4-FFF2-40B4-BE49-F238E27FC236}">
                  <a16:creationId xmlns:a16="http://schemas.microsoft.com/office/drawing/2014/main" xmlns="" id="{7862CBF3-C5B3-4CE6-B949-DB5EB41334E3}"/>
                </a:ext>
              </a:extLst>
            </p:cNvPr>
            <p:cNvGrpSpPr/>
            <p:nvPr/>
          </p:nvGrpSpPr>
          <p:grpSpPr>
            <a:xfrm>
              <a:off x="7182034" y="5192864"/>
              <a:ext cx="825553" cy="1451279"/>
              <a:chOff x="445712" y="1449040"/>
              <a:chExt cx="2113018" cy="3924176"/>
            </a:xfrm>
          </p:grpSpPr>
          <p:sp>
            <p:nvSpPr>
              <p:cNvPr id="42" name="Rounded Rectangle 4">
                <a:extLst>
                  <a:ext uri="{FF2B5EF4-FFF2-40B4-BE49-F238E27FC236}">
                    <a16:creationId xmlns:a16="http://schemas.microsoft.com/office/drawing/2014/main" xmlns="" id="{69710CC3-7B71-4D89-BAA2-1F64A3693EB9}"/>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3" name="Rectangle 5">
                <a:extLst>
                  <a:ext uri="{FF2B5EF4-FFF2-40B4-BE49-F238E27FC236}">
                    <a16:creationId xmlns:a16="http://schemas.microsoft.com/office/drawing/2014/main" xmlns="" id="{06B659A0-0182-4ABD-8931-963D4B60B9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4" name="Group 6">
                <a:extLst>
                  <a:ext uri="{FF2B5EF4-FFF2-40B4-BE49-F238E27FC236}">
                    <a16:creationId xmlns:a16="http://schemas.microsoft.com/office/drawing/2014/main" xmlns="" id="{3D817E5B-C464-4831-82A7-5CC97235485D}"/>
                  </a:ext>
                </a:extLst>
              </p:cNvPr>
              <p:cNvGrpSpPr/>
              <p:nvPr userDrawn="1"/>
            </p:nvGrpSpPr>
            <p:grpSpPr>
              <a:xfrm>
                <a:off x="1407705" y="5045834"/>
                <a:ext cx="211967" cy="211967"/>
                <a:chOff x="1549420" y="5712364"/>
                <a:chExt cx="312583" cy="312583"/>
              </a:xfrm>
            </p:grpSpPr>
            <p:sp>
              <p:nvSpPr>
                <p:cNvPr id="45" name="Oval 7">
                  <a:extLst>
                    <a:ext uri="{FF2B5EF4-FFF2-40B4-BE49-F238E27FC236}">
                      <a16:creationId xmlns:a16="http://schemas.microsoft.com/office/drawing/2014/main" xmlns="" id="{17BF3202-2FBF-4032-A6D7-99B000B9937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6" name="Rounded Rectangle 8">
                  <a:extLst>
                    <a:ext uri="{FF2B5EF4-FFF2-40B4-BE49-F238E27FC236}">
                      <a16:creationId xmlns:a16="http://schemas.microsoft.com/office/drawing/2014/main" xmlns="" id="{65FA3F4F-8289-4C0C-9BFF-8CFB1A4A69A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0" name="Freeform: Shape 39">
              <a:extLst>
                <a:ext uri="{FF2B5EF4-FFF2-40B4-BE49-F238E27FC236}">
                  <a16:creationId xmlns:a16="http://schemas.microsoft.com/office/drawing/2014/main" xmlns="" id="{069C4E2C-7D31-4E1A-80C2-4ED096075150}"/>
                </a:ext>
              </a:extLst>
            </p:cNvPr>
            <p:cNvSpPr/>
            <p:nvPr/>
          </p:nvSpPr>
          <p:spPr>
            <a:xfrm>
              <a:off x="7227509" y="5344413"/>
              <a:ext cx="734603" cy="1149173"/>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xmlns="" id="{F8497217-638A-456F-A7F7-87FB4AFE1884}"/>
                </a:ext>
              </a:extLst>
            </p:cNvPr>
            <p:cNvSpPr/>
            <p:nvPr/>
          </p:nvSpPr>
          <p:spPr>
            <a:xfrm>
              <a:off x="7357552" y="5363794"/>
              <a:ext cx="604560" cy="1111721"/>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sp>
        <p:nvSpPr>
          <p:cNvPr id="47" name="그림 개체 틀 2">
            <a:extLst>
              <a:ext uri="{FF2B5EF4-FFF2-40B4-BE49-F238E27FC236}">
                <a16:creationId xmlns:a16="http://schemas.microsoft.com/office/drawing/2014/main" xmlns="" id="{87412601-0B0C-4D57-ABC7-CA6B977EC6B7}"/>
              </a:ext>
            </a:extLst>
          </p:cNvPr>
          <p:cNvSpPr>
            <a:spLocks noGrp="1"/>
          </p:cNvSpPr>
          <p:nvPr>
            <p:ph type="pic" sz="quarter" idx="14" hasCustomPrompt="1"/>
          </p:nvPr>
        </p:nvSpPr>
        <p:spPr>
          <a:xfrm>
            <a:off x="3914185" y="3214549"/>
            <a:ext cx="3809988" cy="21653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8" name="그림 개체 틀 2">
            <a:extLst>
              <a:ext uri="{FF2B5EF4-FFF2-40B4-BE49-F238E27FC236}">
                <a16:creationId xmlns:a16="http://schemas.microsoft.com/office/drawing/2014/main" xmlns="" id="{202EA172-450F-45E7-9B4F-749A8B152562}"/>
              </a:ext>
            </a:extLst>
          </p:cNvPr>
          <p:cNvSpPr>
            <a:spLocks noGrp="1"/>
          </p:cNvSpPr>
          <p:nvPr>
            <p:ph type="pic" sz="quarter" idx="10" hasCustomPrompt="1"/>
          </p:nvPr>
        </p:nvSpPr>
        <p:spPr>
          <a:xfrm>
            <a:off x="8149287" y="4270081"/>
            <a:ext cx="2754941" cy="175914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49" name="그림 개체 틀 2">
            <a:extLst>
              <a:ext uri="{FF2B5EF4-FFF2-40B4-BE49-F238E27FC236}">
                <a16:creationId xmlns:a16="http://schemas.microsoft.com/office/drawing/2014/main" xmlns="" id="{442442B2-546E-4376-9466-BC6263053506}"/>
              </a:ext>
            </a:extLst>
          </p:cNvPr>
          <p:cNvSpPr>
            <a:spLocks noGrp="1"/>
          </p:cNvSpPr>
          <p:nvPr>
            <p:ph type="pic" sz="quarter" idx="42" hasCustomPrompt="1"/>
          </p:nvPr>
        </p:nvSpPr>
        <p:spPr>
          <a:xfrm>
            <a:off x="924950" y="4310470"/>
            <a:ext cx="1254034" cy="1721839"/>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0" name="그림 개체 틀 2">
            <a:extLst>
              <a:ext uri="{FF2B5EF4-FFF2-40B4-BE49-F238E27FC236}">
                <a16:creationId xmlns:a16="http://schemas.microsoft.com/office/drawing/2014/main" xmlns="" id="{2AE7D361-5639-4565-9923-AF4E995946EB}"/>
              </a:ext>
            </a:extLst>
          </p:cNvPr>
          <p:cNvSpPr>
            <a:spLocks noGrp="1"/>
          </p:cNvSpPr>
          <p:nvPr>
            <p:ph type="pic" sz="quarter" idx="43" hasCustomPrompt="1"/>
          </p:nvPr>
        </p:nvSpPr>
        <p:spPr>
          <a:xfrm>
            <a:off x="2751514" y="4990776"/>
            <a:ext cx="694662" cy="1116847"/>
          </a:xfrm>
          <a:prstGeom prst="rect">
            <a:avLst/>
          </a:prstGeom>
          <a:solidFill>
            <a:schemeClr val="bg1">
              <a:lumMod val="95000"/>
            </a:schemeClr>
          </a:solidFill>
          <a:ln w="25400">
            <a:noFill/>
          </a:ln>
          <a:effectLst/>
        </p:spPr>
        <p:txBody>
          <a:bodyPr anchor="ctr"/>
          <a:lstStyle>
            <a:lvl1pPr marL="0" indent="0" algn="ctr">
              <a:buFontTx/>
              <a:buNone/>
              <a:defRPr sz="1100">
                <a:solidFill>
                  <a:schemeClr val="tx1">
                    <a:lumMod val="75000"/>
                    <a:lumOff val="25000"/>
                  </a:schemeClr>
                </a:solidFill>
              </a:defRPr>
            </a:lvl1pPr>
          </a:lstStyle>
          <a:p>
            <a:r>
              <a:rPr lang="en-US" altLang="ko-KR" dirty="0"/>
              <a:t>Place Your Picture Here</a:t>
            </a:r>
            <a:endParaRPr lang="ko-KR" altLang="en-US" dirty="0"/>
          </a:p>
        </p:txBody>
      </p:sp>
      <p:sp>
        <p:nvSpPr>
          <p:cNvPr id="51" name="Text Placeholder 9">
            <a:extLst>
              <a:ext uri="{FF2B5EF4-FFF2-40B4-BE49-F238E27FC236}">
                <a16:creationId xmlns:a16="http://schemas.microsoft.com/office/drawing/2014/main" xmlns="" id="{A8F44C09-41EF-4EBF-BCD7-DB7ADC5649C5}"/>
              </a:ext>
            </a:extLst>
          </p:cNvPr>
          <p:cNvSpPr>
            <a:spLocks noGrp="1"/>
          </p:cNvSpPr>
          <p:nvPr>
            <p:ph type="body" sz="quarter" idx="44"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extLst>
              <a:ext uri="{BEBA8EAE-BF5A-486C-A8C5-ECC9F3942E4B}">
                <a14:imgProps xmlns:a14="http://schemas.microsoft.com/office/drawing/2010/main">
                  <a14:imgLayer r:embed="rId3">
                    <a14:imgEffect>
                      <a14:colorTemperature colorTemp="3723"/>
                    </a14:imgEffect>
                    <a14:imgEffect>
                      <a14:saturation sat="132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pic>
        <p:nvPicPr>
          <p:cNvPr id="11" name="Imagen 10" descr="La realidad virtual aplicada en salud">
            <a:extLst>
              <a:ext uri="{FF2B5EF4-FFF2-40B4-BE49-F238E27FC236}">
                <a16:creationId xmlns:a16="http://schemas.microsoft.com/office/drawing/2014/main" xmlns="" id="{5D229700-799C-60EB-7D2E-04E22A1FBF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507" r="5507"/>
          <a:stretch>
            <a:fillRect/>
          </a:stretch>
        </p:blipFill>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8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48052EA6-352D-427B-86BE-1AD1C3072FD9}"/>
              </a:ext>
            </a:extLst>
          </p:cNvPr>
          <p:cNvSpPr>
            <a:spLocks noGrp="1"/>
          </p:cNvSpPr>
          <p:nvPr>
            <p:ph type="pic" sz="quarter" idx="14" hasCustomPrompt="1"/>
          </p:nvPr>
        </p:nvSpPr>
        <p:spPr>
          <a:xfrm>
            <a:off x="6096000" y="0"/>
            <a:ext cx="6096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800">
                <a:solidFill>
                  <a:schemeClr val="tx1">
                    <a:lumMod val="75000"/>
                    <a:lumOff val="2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pic>
        <p:nvPicPr>
          <p:cNvPr id="2" name="Picture 2" descr="Creating Virtual Influencers for the Digital Generation - [Talking  Influence]">
            <a:extLst>
              <a:ext uri="{FF2B5EF4-FFF2-40B4-BE49-F238E27FC236}">
                <a16:creationId xmlns:a16="http://schemas.microsoft.com/office/drawing/2014/main" xmlns="" id="{998A9712-A177-54D0-8BDE-66B04F2610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7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19">
            <a:extLst>
              <a:ext uri="{FF2B5EF4-FFF2-40B4-BE49-F238E27FC236}">
                <a16:creationId xmlns:a16="http://schemas.microsoft.com/office/drawing/2014/main" xmlns="" id="{E5A09E3A-6DC9-4D89-A56D-15822E06019C}"/>
              </a:ext>
            </a:extLst>
          </p:cNvPr>
          <p:cNvSpPr>
            <a:spLocks noGrp="1"/>
          </p:cNvSpPr>
          <p:nvPr>
            <p:ph type="pic" idx="13" hasCustomPrompt="1"/>
          </p:nvPr>
        </p:nvSpPr>
        <p:spPr>
          <a:xfrm>
            <a:off x="4580115" y="329978"/>
            <a:ext cx="7362544" cy="6198044"/>
          </a:xfrm>
          <a:custGeom>
            <a:avLst/>
            <a:gdLst>
              <a:gd name="connsiteX0" fmla="*/ 195262 w 7362544"/>
              <a:gd name="connsiteY0" fmla="*/ 3294555 h 6198044"/>
              <a:gd name="connsiteX1" fmla="*/ 333335 w 7362544"/>
              <a:gd name="connsiteY1" fmla="*/ 3351746 h 6198044"/>
              <a:gd name="connsiteX2" fmla="*/ 2552833 w 7362544"/>
              <a:gd name="connsiteY2" fmla="*/ 5571245 h 6198044"/>
              <a:gd name="connsiteX3" fmla="*/ 2552833 w 7362544"/>
              <a:gd name="connsiteY3" fmla="*/ 5847389 h 6198044"/>
              <a:gd name="connsiteX4" fmla="*/ 2552833 w 7362544"/>
              <a:gd name="connsiteY4" fmla="*/ 5847388 h 6198044"/>
              <a:gd name="connsiteX5" fmla="*/ 2276689 w 7362544"/>
              <a:gd name="connsiteY5" fmla="*/ 5847388 h 6198044"/>
              <a:gd name="connsiteX6" fmla="*/ 57192 w 7362544"/>
              <a:gd name="connsiteY6" fmla="*/ 3627889 h 6198044"/>
              <a:gd name="connsiteX7" fmla="*/ 14298 w 7362544"/>
              <a:gd name="connsiteY7" fmla="*/ 3416340 h 6198044"/>
              <a:gd name="connsiteX8" fmla="*/ 57191 w 7362544"/>
              <a:gd name="connsiteY8" fmla="*/ 3351746 h 6198044"/>
              <a:gd name="connsiteX9" fmla="*/ 57192 w 7362544"/>
              <a:gd name="connsiteY9" fmla="*/ 3351746 h 6198044"/>
              <a:gd name="connsiteX10" fmla="*/ 121785 w 7362544"/>
              <a:gd name="connsiteY10" fmla="*/ 3308852 h 6198044"/>
              <a:gd name="connsiteX11" fmla="*/ 195262 w 7362544"/>
              <a:gd name="connsiteY11" fmla="*/ 3294555 h 6198044"/>
              <a:gd name="connsiteX12" fmla="*/ 717266 w 7362544"/>
              <a:gd name="connsiteY12" fmla="*/ 3143498 h 6198044"/>
              <a:gd name="connsiteX13" fmla="*/ 855337 w 7362544"/>
              <a:gd name="connsiteY13" fmla="*/ 3200689 h 6198044"/>
              <a:gd name="connsiteX14" fmla="*/ 3519359 w 7362544"/>
              <a:gd name="connsiteY14" fmla="*/ 5864711 h 6198044"/>
              <a:gd name="connsiteX15" fmla="*/ 3519359 w 7362544"/>
              <a:gd name="connsiteY15" fmla="*/ 6140854 h 6198044"/>
              <a:gd name="connsiteX16" fmla="*/ 3519358 w 7362544"/>
              <a:gd name="connsiteY16" fmla="*/ 6140853 h 6198044"/>
              <a:gd name="connsiteX17" fmla="*/ 3243215 w 7362544"/>
              <a:gd name="connsiteY17" fmla="*/ 6140853 h 6198044"/>
              <a:gd name="connsiteX18" fmla="*/ 579194 w 7362544"/>
              <a:gd name="connsiteY18" fmla="*/ 3476832 h 6198044"/>
              <a:gd name="connsiteX19" fmla="*/ 536301 w 7362544"/>
              <a:gd name="connsiteY19" fmla="*/ 3265282 h 6198044"/>
              <a:gd name="connsiteX20" fmla="*/ 579194 w 7362544"/>
              <a:gd name="connsiteY20" fmla="*/ 3200688 h 6198044"/>
              <a:gd name="connsiteX21" fmla="*/ 643787 w 7362544"/>
              <a:gd name="connsiteY21" fmla="*/ 3157795 h 6198044"/>
              <a:gd name="connsiteX22" fmla="*/ 717266 w 7362544"/>
              <a:gd name="connsiteY22" fmla="*/ 3143498 h 6198044"/>
              <a:gd name="connsiteX23" fmla="*/ 1518292 w 7362544"/>
              <a:gd name="connsiteY23" fmla="*/ 2598405 h 6198044"/>
              <a:gd name="connsiteX24" fmla="*/ 1656365 w 7362544"/>
              <a:gd name="connsiteY24" fmla="*/ 2655597 h 6198044"/>
              <a:gd name="connsiteX25" fmla="*/ 4761287 w 7362544"/>
              <a:gd name="connsiteY25" fmla="*/ 5760520 h 6198044"/>
              <a:gd name="connsiteX26" fmla="*/ 4761287 w 7362544"/>
              <a:gd name="connsiteY26" fmla="*/ 6036665 h 6198044"/>
              <a:gd name="connsiteX27" fmla="*/ 4761287 w 7362544"/>
              <a:gd name="connsiteY27" fmla="*/ 6036663 h 6198044"/>
              <a:gd name="connsiteX28" fmla="*/ 4485144 w 7362544"/>
              <a:gd name="connsiteY28" fmla="*/ 6036663 h 6198044"/>
              <a:gd name="connsiteX29" fmla="*/ 1380221 w 7362544"/>
              <a:gd name="connsiteY29" fmla="*/ 2931740 h 6198044"/>
              <a:gd name="connsiteX30" fmla="*/ 1337328 w 7362544"/>
              <a:gd name="connsiteY30" fmla="*/ 2720191 h 6198044"/>
              <a:gd name="connsiteX31" fmla="*/ 1380221 w 7362544"/>
              <a:gd name="connsiteY31" fmla="*/ 2655597 h 6198044"/>
              <a:gd name="connsiteX32" fmla="*/ 1380221 w 7362544"/>
              <a:gd name="connsiteY32" fmla="*/ 2655596 h 6198044"/>
              <a:gd name="connsiteX33" fmla="*/ 1444815 w 7362544"/>
              <a:gd name="connsiteY33" fmla="*/ 2612704 h 6198044"/>
              <a:gd name="connsiteX34" fmla="*/ 1518292 w 7362544"/>
              <a:gd name="connsiteY34" fmla="*/ 2598405 h 6198044"/>
              <a:gd name="connsiteX35" fmla="*/ 427420 w 7362544"/>
              <a:gd name="connsiteY35" fmla="*/ 2180593 h 6198044"/>
              <a:gd name="connsiteX36" fmla="*/ 565492 w 7362544"/>
              <a:gd name="connsiteY36" fmla="*/ 2237784 h 6198044"/>
              <a:gd name="connsiteX37" fmla="*/ 3670415 w 7362544"/>
              <a:gd name="connsiteY37" fmla="*/ 5342707 h 6198044"/>
              <a:gd name="connsiteX38" fmla="*/ 3670415 w 7362544"/>
              <a:gd name="connsiteY38" fmla="*/ 5618851 h 6198044"/>
              <a:gd name="connsiteX39" fmla="*/ 3670414 w 7362544"/>
              <a:gd name="connsiteY39" fmla="*/ 5618850 h 6198044"/>
              <a:gd name="connsiteX40" fmla="*/ 3394271 w 7362544"/>
              <a:gd name="connsiteY40" fmla="*/ 5618850 h 6198044"/>
              <a:gd name="connsiteX41" fmla="*/ 289349 w 7362544"/>
              <a:gd name="connsiteY41" fmla="*/ 2513927 h 6198044"/>
              <a:gd name="connsiteX42" fmla="*/ 246456 w 7362544"/>
              <a:gd name="connsiteY42" fmla="*/ 2302378 h 6198044"/>
              <a:gd name="connsiteX43" fmla="*/ 289349 w 7362544"/>
              <a:gd name="connsiteY43" fmla="*/ 2237784 h 6198044"/>
              <a:gd name="connsiteX44" fmla="*/ 353943 w 7362544"/>
              <a:gd name="connsiteY44" fmla="*/ 2194890 h 6198044"/>
              <a:gd name="connsiteX45" fmla="*/ 427420 w 7362544"/>
              <a:gd name="connsiteY45" fmla="*/ 2180593 h 6198044"/>
              <a:gd name="connsiteX46" fmla="*/ 1403566 w 7362544"/>
              <a:gd name="connsiteY46" fmla="*/ 1810620 h 6198044"/>
              <a:gd name="connsiteX47" fmla="*/ 1541638 w 7362544"/>
              <a:gd name="connsiteY47" fmla="*/ 1867811 h 6198044"/>
              <a:gd name="connsiteX48" fmla="*/ 4646561 w 7362544"/>
              <a:gd name="connsiteY48" fmla="*/ 4972734 h 6198044"/>
              <a:gd name="connsiteX49" fmla="*/ 4646561 w 7362544"/>
              <a:gd name="connsiteY49" fmla="*/ 5248878 h 6198044"/>
              <a:gd name="connsiteX50" fmla="*/ 4646560 w 7362544"/>
              <a:gd name="connsiteY50" fmla="*/ 5248877 h 6198044"/>
              <a:gd name="connsiteX51" fmla="*/ 4370417 w 7362544"/>
              <a:gd name="connsiteY51" fmla="*/ 5248877 h 6198044"/>
              <a:gd name="connsiteX52" fmla="*/ 1265495 w 7362544"/>
              <a:gd name="connsiteY52" fmla="*/ 2143954 h 6198044"/>
              <a:gd name="connsiteX53" fmla="*/ 1222602 w 7362544"/>
              <a:gd name="connsiteY53" fmla="*/ 1932405 h 6198044"/>
              <a:gd name="connsiteX54" fmla="*/ 1265495 w 7362544"/>
              <a:gd name="connsiteY54" fmla="*/ 1867811 h 6198044"/>
              <a:gd name="connsiteX55" fmla="*/ 1265495 w 7362544"/>
              <a:gd name="connsiteY55" fmla="*/ 1867811 h 6198044"/>
              <a:gd name="connsiteX56" fmla="*/ 1330089 w 7362544"/>
              <a:gd name="connsiteY56" fmla="*/ 1824918 h 6198044"/>
              <a:gd name="connsiteX57" fmla="*/ 1403566 w 7362544"/>
              <a:gd name="connsiteY57" fmla="*/ 1810620 h 6198044"/>
              <a:gd name="connsiteX58" fmla="*/ 2204593 w 7362544"/>
              <a:gd name="connsiteY58" fmla="*/ 1265529 h 6198044"/>
              <a:gd name="connsiteX59" fmla="*/ 2342664 w 7362544"/>
              <a:gd name="connsiteY59" fmla="*/ 1322720 h 6198044"/>
              <a:gd name="connsiteX60" fmla="*/ 5447589 w 7362544"/>
              <a:gd name="connsiteY60" fmla="*/ 4427643 h 6198044"/>
              <a:gd name="connsiteX61" fmla="*/ 5447589 w 7362544"/>
              <a:gd name="connsiteY61" fmla="*/ 4703786 h 6198044"/>
              <a:gd name="connsiteX62" fmla="*/ 5447588 w 7362544"/>
              <a:gd name="connsiteY62" fmla="*/ 4703785 h 6198044"/>
              <a:gd name="connsiteX63" fmla="*/ 5171444 w 7362544"/>
              <a:gd name="connsiteY63" fmla="*/ 4703785 h 6198044"/>
              <a:gd name="connsiteX64" fmla="*/ 2066521 w 7362544"/>
              <a:gd name="connsiteY64" fmla="*/ 1598863 h 6198044"/>
              <a:gd name="connsiteX65" fmla="*/ 2023628 w 7362544"/>
              <a:gd name="connsiteY65" fmla="*/ 1387313 h 6198044"/>
              <a:gd name="connsiteX66" fmla="*/ 2066522 w 7362544"/>
              <a:gd name="connsiteY66" fmla="*/ 1322720 h 6198044"/>
              <a:gd name="connsiteX67" fmla="*/ 2131116 w 7362544"/>
              <a:gd name="connsiteY67" fmla="*/ 1279826 h 6198044"/>
              <a:gd name="connsiteX68" fmla="*/ 2204593 w 7362544"/>
              <a:gd name="connsiteY68" fmla="*/ 1265529 h 6198044"/>
              <a:gd name="connsiteX69" fmla="*/ 2716239 w 7362544"/>
              <a:gd name="connsiteY69" fmla="*/ 1104113 h 6198044"/>
              <a:gd name="connsiteX70" fmla="*/ 2854310 w 7362544"/>
              <a:gd name="connsiteY70" fmla="*/ 1161304 h 6198044"/>
              <a:gd name="connsiteX71" fmla="*/ 5959234 w 7362544"/>
              <a:gd name="connsiteY71" fmla="*/ 4266228 h 6198044"/>
              <a:gd name="connsiteX72" fmla="*/ 5959234 w 7362544"/>
              <a:gd name="connsiteY72" fmla="*/ 4542371 h 6198044"/>
              <a:gd name="connsiteX73" fmla="*/ 5959233 w 7362544"/>
              <a:gd name="connsiteY73" fmla="*/ 4542371 h 6198044"/>
              <a:gd name="connsiteX74" fmla="*/ 5683089 w 7362544"/>
              <a:gd name="connsiteY74" fmla="*/ 4542371 h 6198044"/>
              <a:gd name="connsiteX75" fmla="*/ 2578167 w 7362544"/>
              <a:gd name="connsiteY75" fmla="*/ 1437447 h 6198044"/>
              <a:gd name="connsiteX76" fmla="*/ 2535273 w 7362544"/>
              <a:gd name="connsiteY76" fmla="*/ 1225898 h 6198044"/>
              <a:gd name="connsiteX77" fmla="*/ 2578167 w 7362544"/>
              <a:gd name="connsiteY77" fmla="*/ 1161305 h 6198044"/>
              <a:gd name="connsiteX78" fmla="*/ 2642761 w 7362544"/>
              <a:gd name="connsiteY78" fmla="*/ 1118411 h 6198044"/>
              <a:gd name="connsiteX79" fmla="*/ 2716239 w 7362544"/>
              <a:gd name="connsiteY79" fmla="*/ 1104113 h 6198044"/>
              <a:gd name="connsiteX80" fmla="*/ 1113722 w 7362544"/>
              <a:gd name="connsiteY80" fmla="*/ 847716 h 6198044"/>
              <a:gd name="connsiteX81" fmla="*/ 1251793 w 7362544"/>
              <a:gd name="connsiteY81" fmla="*/ 904907 h 6198044"/>
              <a:gd name="connsiteX82" fmla="*/ 4356716 w 7362544"/>
              <a:gd name="connsiteY82" fmla="*/ 4009829 h 6198044"/>
              <a:gd name="connsiteX83" fmla="*/ 4356716 w 7362544"/>
              <a:gd name="connsiteY83" fmla="*/ 4285973 h 6198044"/>
              <a:gd name="connsiteX84" fmla="*/ 4356715 w 7362544"/>
              <a:gd name="connsiteY84" fmla="*/ 4285972 h 6198044"/>
              <a:gd name="connsiteX85" fmla="*/ 4080572 w 7362544"/>
              <a:gd name="connsiteY85" fmla="*/ 4285972 h 6198044"/>
              <a:gd name="connsiteX86" fmla="*/ 975650 w 7362544"/>
              <a:gd name="connsiteY86" fmla="*/ 1181049 h 6198044"/>
              <a:gd name="connsiteX87" fmla="*/ 932757 w 7362544"/>
              <a:gd name="connsiteY87" fmla="*/ 969500 h 6198044"/>
              <a:gd name="connsiteX88" fmla="*/ 975650 w 7362544"/>
              <a:gd name="connsiteY88" fmla="*/ 904906 h 6198044"/>
              <a:gd name="connsiteX89" fmla="*/ 1040244 w 7362544"/>
              <a:gd name="connsiteY89" fmla="*/ 862013 h 6198044"/>
              <a:gd name="connsiteX90" fmla="*/ 1113722 w 7362544"/>
              <a:gd name="connsiteY90" fmla="*/ 847716 h 6198044"/>
              <a:gd name="connsiteX91" fmla="*/ 4947782 w 7362544"/>
              <a:gd name="connsiteY91" fmla="*/ 643418 h 6198044"/>
              <a:gd name="connsiteX92" fmla="*/ 5085855 w 7362544"/>
              <a:gd name="connsiteY92" fmla="*/ 700609 h 6198044"/>
              <a:gd name="connsiteX93" fmla="*/ 7305353 w 7362544"/>
              <a:gd name="connsiteY93" fmla="*/ 2920108 h 6198044"/>
              <a:gd name="connsiteX94" fmla="*/ 7305353 w 7362544"/>
              <a:gd name="connsiteY94" fmla="*/ 3196251 h 6198044"/>
              <a:gd name="connsiteX95" fmla="*/ 7305353 w 7362544"/>
              <a:gd name="connsiteY95" fmla="*/ 3196251 h 6198044"/>
              <a:gd name="connsiteX96" fmla="*/ 7029209 w 7362544"/>
              <a:gd name="connsiteY96" fmla="*/ 3196251 h 6198044"/>
              <a:gd name="connsiteX97" fmla="*/ 4809711 w 7362544"/>
              <a:gd name="connsiteY97" fmla="*/ 976753 h 6198044"/>
              <a:gd name="connsiteX98" fmla="*/ 4766817 w 7362544"/>
              <a:gd name="connsiteY98" fmla="*/ 765203 h 6198044"/>
              <a:gd name="connsiteX99" fmla="*/ 4809711 w 7362544"/>
              <a:gd name="connsiteY99" fmla="*/ 700609 h 6198044"/>
              <a:gd name="connsiteX100" fmla="*/ 4874305 w 7362544"/>
              <a:gd name="connsiteY100" fmla="*/ 657715 h 6198044"/>
              <a:gd name="connsiteX101" fmla="*/ 4947782 w 7362544"/>
              <a:gd name="connsiteY101" fmla="*/ 643418 h 6198044"/>
              <a:gd name="connsiteX102" fmla="*/ 2446599 w 7362544"/>
              <a:gd name="connsiteY102" fmla="*/ 161414 h 6198044"/>
              <a:gd name="connsiteX103" fmla="*/ 2584671 w 7362544"/>
              <a:gd name="connsiteY103" fmla="*/ 218606 h 6198044"/>
              <a:gd name="connsiteX104" fmla="*/ 5689594 w 7362544"/>
              <a:gd name="connsiteY104" fmla="*/ 3323528 h 6198044"/>
              <a:gd name="connsiteX105" fmla="*/ 5689594 w 7362544"/>
              <a:gd name="connsiteY105" fmla="*/ 3599672 h 6198044"/>
              <a:gd name="connsiteX106" fmla="*/ 5689594 w 7362544"/>
              <a:gd name="connsiteY106" fmla="*/ 3599671 h 6198044"/>
              <a:gd name="connsiteX107" fmla="*/ 5413450 w 7362544"/>
              <a:gd name="connsiteY107" fmla="*/ 3599671 h 6198044"/>
              <a:gd name="connsiteX108" fmla="*/ 2308528 w 7362544"/>
              <a:gd name="connsiteY108" fmla="*/ 494748 h 6198044"/>
              <a:gd name="connsiteX109" fmla="*/ 2265635 w 7362544"/>
              <a:gd name="connsiteY109" fmla="*/ 283199 h 6198044"/>
              <a:gd name="connsiteX110" fmla="*/ 2308528 w 7362544"/>
              <a:gd name="connsiteY110" fmla="*/ 218605 h 6198044"/>
              <a:gd name="connsiteX111" fmla="*/ 2373122 w 7362544"/>
              <a:gd name="connsiteY111" fmla="*/ 175712 h 6198044"/>
              <a:gd name="connsiteX112" fmla="*/ 2446599 w 7362544"/>
              <a:gd name="connsiteY112" fmla="*/ 161414 h 6198044"/>
              <a:gd name="connsiteX113" fmla="*/ 3671944 w 7362544"/>
              <a:gd name="connsiteY113" fmla="*/ 40640 h 6198044"/>
              <a:gd name="connsiteX114" fmla="*/ 3810016 w 7362544"/>
              <a:gd name="connsiteY114" fmla="*/ 97831 h 6198044"/>
              <a:gd name="connsiteX115" fmla="*/ 6914939 w 7362544"/>
              <a:gd name="connsiteY115" fmla="*/ 3202755 h 6198044"/>
              <a:gd name="connsiteX116" fmla="*/ 6914939 w 7362544"/>
              <a:gd name="connsiteY116" fmla="*/ 3478898 h 6198044"/>
              <a:gd name="connsiteX117" fmla="*/ 6914939 w 7362544"/>
              <a:gd name="connsiteY117" fmla="*/ 3478897 h 6198044"/>
              <a:gd name="connsiteX118" fmla="*/ 6638795 w 7362544"/>
              <a:gd name="connsiteY118" fmla="*/ 3478897 h 6198044"/>
              <a:gd name="connsiteX119" fmla="*/ 3533874 w 7362544"/>
              <a:gd name="connsiteY119" fmla="*/ 373974 h 6198044"/>
              <a:gd name="connsiteX120" fmla="*/ 3490980 w 7362544"/>
              <a:gd name="connsiteY120" fmla="*/ 162425 h 6198044"/>
              <a:gd name="connsiteX121" fmla="*/ 3533873 w 7362544"/>
              <a:gd name="connsiteY121" fmla="*/ 97830 h 6198044"/>
              <a:gd name="connsiteX122" fmla="*/ 3598467 w 7362544"/>
              <a:gd name="connsiteY122" fmla="*/ 54937 h 6198044"/>
              <a:gd name="connsiteX123" fmla="*/ 3671944 w 7362544"/>
              <a:gd name="connsiteY123" fmla="*/ 40640 h 6198044"/>
              <a:gd name="connsiteX124" fmla="*/ 2958245 w 7362544"/>
              <a:gd name="connsiteY124" fmla="*/ 0 h 6198044"/>
              <a:gd name="connsiteX125" fmla="*/ 3096316 w 7362544"/>
              <a:gd name="connsiteY125" fmla="*/ 57191 h 6198044"/>
              <a:gd name="connsiteX126" fmla="*/ 6201239 w 7362544"/>
              <a:gd name="connsiteY126" fmla="*/ 3162114 h 6198044"/>
              <a:gd name="connsiteX127" fmla="*/ 6201239 w 7362544"/>
              <a:gd name="connsiteY127" fmla="*/ 3438258 h 6198044"/>
              <a:gd name="connsiteX128" fmla="*/ 6201239 w 7362544"/>
              <a:gd name="connsiteY128" fmla="*/ 3438257 h 6198044"/>
              <a:gd name="connsiteX129" fmla="*/ 5925095 w 7362544"/>
              <a:gd name="connsiteY129" fmla="*/ 3438257 h 6198044"/>
              <a:gd name="connsiteX130" fmla="*/ 2820173 w 7362544"/>
              <a:gd name="connsiteY130" fmla="*/ 333335 h 6198044"/>
              <a:gd name="connsiteX131" fmla="*/ 2777280 w 7362544"/>
              <a:gd name="connsiteY131" fmla="*/ 121786 h 6198044"/>
              <a:gd name="connsiteX132" fmla="*/ 2820173 w 7362544"/>
              <a:gd name="connsiteY132" fmla="*/ 57191 h 6198044"/>
              <a:gd name="connsiteX133" fmla="*/ 2884767 w 7362544"/>
              <a:gd name="connsiteY133" fmla="*/ 14298 h 6198044"/>
              <a:gd name="connsiteX134" fmla="*/ 2958245 w 7362544"/>
              <a:gd name="connsiteY134" fmla="*/ 0 h 61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362544" h="6198044">
                <a:moveTo>
                  <a:pt x="195262" y="3294555"/>
                </a:moveTo>
                <a:cubicBezTo>
                  <a:pt x="245234" y="3294555"/>
                  <a:pt x="295207" y="3313618"/>
                  <a:pt x="333335" y="3351746"/>
                </a:cubicBezTo>
                <a:lnTo>
                  <a:pt x="2552833" y="5571245"/>
                </a:lnTo>
                <a:cubicBezTo>
                  <a:pt x="2629088" y="5647501"/>
                  <a:pt x="2629088" y="5771133"/>
                  <a:pt x="2552833" y="5847389"/>
                </a:cubicBezTo>
                <a:lnTo>
                  <a:pt x="2552833" y="5847388"/>
                </a:lnTo>
                <a:cubicBezTo>
                  <a:pt x="2476577" y="5923642"/>
                  <a:pt x="2352944" y="5923643"/>
                  <a:pt x="2276689" y="5847388"/>
                </a:cubicBezTo>
                <a:lnTo>
                  <a:pt x="57192" y="3627889"/>
                </a:lnTo>
                <a:cubicBezTo>
                  <a:pt x="1" y="3570698"/>
                  <a:pt x="-14297" y="3486856"/>
                  <a:pt x="14298" y="3416340"/>
                </a:cubicBezTo>
                <a:lnTo>
                  <a:pt x="57191" y="3351746"/>
                </a:lnTo>
                <a:lnTo>
                  <a:pt x="57192" y="3351746"/>
                </a:lnTo>
                <a:lnTo>
                  <a:pt x="121785" y="3308852"/>
                </a:lnTo>
                <a:cubicBezTo>
                  <a:pt x="145290" y="3299321"/>
                  <a:pt x="170277" y="3294555"/>
                  <a:pt x="195262" y="3294555"/>
                </a:cubicBezTo>
                <a:close/>
                <a:moveTo>
                  <a:pt x="717266" y="3143498"/>
                </a:moveTo>
                <a:cubicBezTo>
                  <a:pt x="767238" y="3143498"/>
                  <a:pt x="817209" y="3162561"/>
                  <a:pt x="855337" y="3200689"/>
                </a:cubicBezTo>
                <a:lnTo>
                  <a:pt x="3519359" y="5864711"/>
                </a:lnTo>
                <a:cubicBezTo>
                  <a:pt x="3595614" y="5940966"/>
                  <a:pt x="3595614" y="6064599"/>
                  <a:pt x="3519359" y="6140854"/>
                </a:cubicBezTo>
                <a:lnTo>
                  <a:pt x="3519358" y="6140853"/>
                </a:lnTo>
                <a:cubicBezTo>
                  <a:pt x="3443103" y="6217108"/>
                  <a:pt x="3319469" y="6217108"/>
                  <a:pt x="3243215" y="6140853"/>
                </a:cubicBezTo>
                <a:lnTo>
                  <a:pt x="579194" y="3476832"/>
                </a:lnTo>
                <a:cubicBezTo>
                  <a:pt x="522003" y="3419640"/>
                  <a:pt x="507705" y="3335799"/>
                  <a:pt x="536301" y="3265282"/>
                </a:cubicBezTo>
                <a:lnTo>
                  <a:pt x="579194" y="3200688"/>
                </a:lnTo>
                <a:lnTo>
                  <a:pt x="643787" y="3157795"/>
                </a:lnTo>
                <a:cubicBezTo>
                  <a:pt x="667293" y="3148264"/>
                  <a:pt x="692279" y="3143498"/>
                  <a:pt x="717266" y="3143498"/>
                </a:cubicBezTo>
                <a:close/>
                <a:moveTo>
                  <a:pt x="1518292" y="2598405"/>
                </a:moveTo>
                <a:cubicBezTo>
                  <a:pt x="1568265" y="2598405"/>
                  <a:pt x="1618237" y="2617470"/>
                  <a:pt x="1656365" y="2655597"/>
                </a:cubicBezTo>
                <a:lnTo>
                  <a:pt x="4761287" y="5760520"/>
                </a:lnTo>
                <a:cubicBezTo>
                  <a:pt x="4837542" y="5836776"/>
                  <a:pt x="4837542" y="5960408"/>
                  <a:pt x="4761287" y="6036665"/>
                </a:cubicBezTo>
                <a:lnTo>
                  <a:pt x="4761287" y="6036663"/>
                </a:lnTo>
                <a:cubicBezTo>
                  <a:pt x="4685032" y="6112918"/>
                  <a:pt x="4561399" y="6112918"/>
                  <a:pt x="4485144" y="6036663"/>
                </a:cubicBezTo>
                <a:lnTo>
                  <a:pt x="1380221" y="2931740"/>
                </a:lnTo>
                <a:cubicBezTo>
                  <a:pt x="1323031" y="2874549"/>
                  <a:pt x="1308733" y="2790707"/>
                  <a:pt x="1337328" y="2720191"/>
                </a:cubicBezTo>
                <a:lnTo>
                  <a:pt x="1380221" y="2655597"/>
                </a:lnTo>
                <a:lnTo>
                  <a:pt x="1380221" y="2655596"/>
                </a:lnTo>
                <a:lnTo>
                  <a:pt x="1444815" y="2612704"/>
                </a:lnTo>
                <a:cubicBezTo>
                  <a:pt x="1468320" y="2603172"/>
                  <a:pt x="1493307" y="2598406"/>
                  <a:pt x="1518292" y="2598405"/>
                </a:cubicBezTo>
                <a:close/>
                <a:moveTo>
                  <a:pt x="427420" y="2180593"/>
                </a:moveTo>
                <a:cubicBezTo>
                  <a:pt x="477393" y="2180593"/>
                  <a:pt x="527364" y="2199656"/>
                  <a:pt x="565492" y="2237784"/>
                </a:cubicBezTo>
                <a:lnTo>
                  <a:pt x="3670415" y="5342707"/>
                </a:lnTo>
                <a:cubicBezTo>
                  <a:pt x="3746670" y="5418962"/>
                  <a:pt x="3746670" y="5542596"/>
                  <a:pt x="3670415" y="5618851"/>
                </a:cubicBezTo>
                <a:lnTo>
                  <a:pt x="3670414" y="5618850"/>
                </a:lnTo>
                <a:cubicBezTo>
                  <a:pt x="3594159" y="5695105"/>
                  <a:pt x="3470526" y="5695105"/>
                  <a:pt x="3394271" y="5618850"/>
                </a:cubicBezTo>
                <a:lnTo>
                  <a:pt x="289349" y="2513927"/>
                </a:lnTo>
                <a:cubicBezTo>
                  <a:pt x="232158" y="2456736"/>
                  <a:pt x="217860" y="2372894"/>
                  <a:pt x="246456" y="2302378"/>
                </a:cubicBezTo>
                <a:lnTo>
                  <a:pt x="289349" y="2237784"/>
                </a:lnTo>
                <a:lnTo>
                  <a:pt x="353943" y="2194890"/>
                </a:lnTo>
                <a:cubicBezTo>
                  <a:pt x="377448" y="2185358"/>
                  <a:pt x="402434" y="2180593"/>
                  <a:pt x="427420" y="2180593"/>
                </a:cubicBezTo>
                <a:close/>
                <a:moveTo>
                  <a:pt x="1403566" y="1810620"/>
                </a:moveTo>
                <a:cubicBezTo>
                  <a:pt x="1453539" y="1810620"/>
                  <a:pt x="1503511" y="1829684"/>
                  <a:pt x="1541638" y="1867811"/>
                </a:cubicBezTo>
                <a:lnTo>
                  <a:pt x="4646561" y="4972734"/>
                </a:lnTo>
                <a:cubicBezTo>
                  <a:pt x="4722816" y="5048989"/>
                  <a:pt x="4722816" y="5172623"/>
                  <a:pt x="4646561" y="5248878"/>
                </a:cubicBezTo>
                <a:lnTo>
                  <a:pt x="4646560" y="5248877"/>
                </a:lnTo>
                <a:cubicBezTo>
                  <a:pt x="4570305" y="5325132"/>
                  <a:pt x="4446672" y="5325132"/>
                  <a:pt x="4370417" y="5248877"/>
                </a:cubicBezTo>
                <a:lnTo>
                  <a:pt x="1265495" y="2143954"/>
                </a:lnTo>
                <a:cubicBezTo>
                  <a:pt x="1208304" y="2086763"/>
                  <a:pt x="1194006" y="2002921"/>
                  <a:pt x="1222602" y="1932405"/>
                </a:cubicBezTo>
                <a:lnTo>
                  <a:pt x="1265495" y="1867811"/>
                </a:lnTo>
                <a:lnTo>
                  <a:pt x="1265495" y="1867811"/>
                </a:lnTo>
                <a:lnTo>
                  <a:pt x="1330089" y="1824918"/>
                </a:lnTo>
                <a:cubicBezTo>
                  <a:pt x="1353594" y="1815386"/>
                  <a:pt x="1378580" y="1810620"/>
                  <a:pt x="1403566" y="1810620"/>
                </a:cubicBezTo>
                <a:close/>
                <a:moveTo>
                  <a:pt x="2204593" y="1265529"/>
                </a:moveTo>
                <a:cubicBezTo>
                  <a:pt x="2254565" y="1265528"/>
                  <a:pt x="2304537" y="1284592"/>
                  <a:pt x="2342664" y="1322720"/>
                </a:cubicBezTo>
                <a:lnTo>
                  <a:pt x="5447589" y="4427643"/>
                </a:lnTo>
                <a:cubicBezTo>
                  <a:pt x="5523844" y="4503898"/>
                  <a:pt x="5523843" y="4627530"/>
                  <a:pt x="5447589" y="4703786"/>
                </a:cubicBezTo>
                <a:lnTo>
                  <a:pt x="5447588" y="4703785"/>
                </a:lnTo>
                <a:cubicBezTo>
                  <a:pt x="5371333" y="4780041"/>
                  <a:pt x="5247700" y="4780041"/>
                  <a:pt x="5171444" y="4703785"/>
                </a:cubicBezTo>
                <a:lnTo>
                  <a:pt x="2066521" y="1598863"/>
                </a:lnTo>
                <a:cubicBezTo>
                  <a:pt x="2009332" y="1541671"/>
                  <a:pt x="1995034" y="1457829"/>
                  <a:pt x="2023628" y="1387313"/>
                </a:cubicBezTo>
                <a:lnTo>
                  <a:pt x="2066522" y="1322720"/>
                </a:lnTo>
                <a:lnTo>
                  <a:pt x="2131116" y="1279826"/>
                </a:lnTo>
                <a:cubicBezTo>
                  <a:pt x="2154622" y="1270294"/>
                  <a:pt x="2179608" y="1265528"/>
                  <a:pt x="2204593" y="1265529"/>
                </a:cubicBezTo>
                <a:close/>
                <a:moveTo>
                  <a:pt x="2716239" y="1104113"/>
                </a:moveTo>
                <a:cubicBezTo>
                  <a:pt x="2766210" y="1104113"/>
                  <a:pt x="2816183" y="1123177"/>
                  <a:pt x="2854310" y="1161304"/>
                </a:cubicBezTo>
                <a:lnTo>
                  <a:pt x="5959234" y="4266228"/>
                </a:lnTo>
                <a:cubicBezTo>
                  <a:pt x="6035489" y="4342483"/>
                  <a:pt x="6035488" y="4466116"/>
                  <a:pt x="5959234" y="4542371"/>
                </a:cubicBezTo>
                <a:lnTo>
                  <a:pt x="5959233" y="4542371"/>
                </a:lnTo>
                <a:cubicBezTo>
                  <a:pt x="5882978" y="4618626"/>
                  <a:pt x="5759344" y="4618626"/>
                  <a:pt x="5683089" y="4542371"/>
                </a:cubicBezTo>
                <a:lnTo>
                  <a:pt x="2578167" y="1437447"/>
                </a:lnTo>
                <a:cubicBezTo>
                  <a:pt x="2520976" y="1380256"/>
                  <a:pt x="2506678" y="1296415"/>
                  <a:pt x="2535273" y="1225898"/>
                </a:cubicBezTo>
                <a:lnTo>
                  <a:pt x="2578167" y="1161305"/>
                </a:lnTo>
                <a:lnTo>
                  <a:pt x="2642761" y="1118411"/>
                </a:lnTo>
                <a:cubicBezTo>
                  <a:pt x="2666267" y="1108880"/>
                  <a:pt x="2691252" y="1104113"/>
                  <a:pt x="2716239" y="1104113"/>
                </a:cubicBezTo>
                <a:close/>
                <a:moveTo>
                  <a:pt x="1113722" y="847716"/>
                </a:moveTo>
                <a:cubicBezTo>
                  <a:pt x="1163694" y="847715"/>
                  <a:pt x="1213666" y="866779"/>
                  <a:pt x="1251793" y="904907"/>
                </a:cubicBezTo>
                <a:lnTo>
                  <a:pt x="4356716" y="4009829"/>
                </a:lnTo>
                <a:cubicBezTo>
                  <a:pt x="4432971" y="4086085"/>
                  <a:pt x="4432971" y="4209718"/>
                  <a:pt x="4356716" y="4285973"/>
                </a:cubicBezTo>
                <a:lnTo>
                  <a:pt x="4356715" y="4285972"/>
                </a:lnTo>
                <a:cubicBezTo>
                  <a:pt x="4280461" y="4362227"/>
                  <a:pt x="4156827" y="4362227"/>
                  <a:pt x="4080572" y="4285972"/>
                </a:cubicBezTo>
                <a:lnTo>
                  <a:pt x="975650" y="1181049"/>
                </a:lnTo>
                <a:cubicBezTo>
                  <a:pt x="918459" y="1123859"/>
                  <a:pt x="904162" y="1040017"/>
                  <a:pt x="932757" y="969500"/>
                </a:cubicBezTo>
                <a:lnTo>
                  <a:pt x="975650" y="904906"/>
                </a:lnTo>
                <a:lnTo>
                  <a:pt x="1040244" y="862013"/>
                </a:lnTo>
                <a:cubicBezTo>
                  <a:pt x="1063750" y="852481"/>
                  <a:pt x="1088736" y="847716"/>
                  <a:pt x="1113722" y="847716"/>
                </a:cubicBezTo>
                <a:close/>
                <a:moveTo>
                  <a:pt x="4947782" y="643418"/>
                </a:moveTo>
                <a:cubicBezTo>
                  <a:pt x="4997755" y="643418"/>
                  <a:pt x="5047727" y="662481"/>
                  <a:pt x="5085855" y="700609"/>
                </a:cubicBezTo>
                <a:lnTo>
                  <a:pt x="7305353" y="2920108"/>
                </a:lnTo>
                <a:cubicBezTo>
                  <a:pt x="7381608" y="2996364"/>
                  <a:pt x="7381608" y="3119997"/>
                  <a:pt x="7305353" y="3196251"/>
                </a:cubicBezTo>
                <a:lnTo>
                  <a:pt x="7305353" y="3196251"/>
                </a:lnTo>
                <a:cubicBezTo>
                  <a:pt x="7229098" y="3272506"/>
                  <a:pt x="7105464" y="3272506"/>
                  <a:pt x="7029209" y="3196251"/>
                </a:cubicBezTo>
                <a:lnTo>
                  <a:pt x="4809711" y="976753"/>
                </a:lnTo>
                <a:cubicBezTo>
                  <a:pt x="4752520" y="919560"/>
                  <a:pt x="4738222" y="835720"/>
                  <a:pt x="4766817" y="765203"/>
                </a:cubicBezTo>
                <a:lnTo>
                  <a:pt x="4809711" y="700609"/>
                </a:lnTo>
                <a:lnTo>
                  <a:pt x="4874305" y="657715"/>
                </a:lnTo>
                <a:cubicBezTo>
                  <a:pt x="4897810" y="648184"/>
                  <a:pt x="4922796" y="643418"/>
                  <a:pt x="4947782" y="643418"/>
                </a:cubicBezTo>
                <a:close/>
                <a:moveTo>
                  <a:pt x="2446599" y="161414"/>
                </a:moveTo>
                <a:cubicBezTo>
                  <a:pt x="2496572" y="161414"/>
                  <a:pt x="2546544" y="180478"/>
                  <a:pt x="2584671" y="218606"/>
                </a:cubicBezTo>
                <a:lnTo>
                  <a:pt x="5689594" y="3323528"/>
                </a:lnTo>
                <a:cubicBezTo>
                  <a:pt x="5765849" y="3399784"/>
                  <a:pt x="5765849" y="3523417"/>
                  <a:pt x="5689594" y="3599672"/>
                </a:cubicBezTo>
                <a:lnTo>
                  <a:pt x="5689594" y="3599671"/>
                </a:lnTo>
                <a:cubicBezTo>
                  <a:pt x="5613339" y="3675926"/>
                  <a:pt x="5489705" y="3675926"/>
                  <a:pt x="5413450" y="3599671"/>
                </a:cubicBezTo>
                <a:lnTo>
                  <a:pt x="2308528" y="494748"/>
                </a:lnTo>
                <a:cubicBezTo>
                  <a:pt x="2251337" y="437558"/>
                  <a:pt x="2237039" y="353715"/>
                  <a:pt x="2265635" y="283199"/>
                </a:cubicBezTo>
                <a:lnTo>
                  <a:pt x="2308528" y="218605"/>
                </a:lnTo>
                <a:lnTo>
                  <a:pt x="2373122" y="175712"/>
                </a:lnTo>
                <a:cubicBezTo>
                  <a:pt x="2396627" y="166181"/>
                  <a:pt x="2421613" y="161414"/>
                  <a:pt x="2446599" y="161414"/>
                </a:cubicBezTo>
                <a:close/>
                <a:moveTo>
                  <a:pt x="3671944" y="40640"/>
                </a:moveTo>
                <a:cubicBezTo>
                  <a:pt x="3721917" y="40640"/>
                  <a:pt x="3771888" y="59704"/>
                  <a:pt x="3810016" y="97831"/>
                </a:cubicBezTo>
                <a:lnTo>
                  <a:pt x="6914939" y="3202755"/>
                </a:lnTo>
                <a:cubicBezTo>
                  <a:pt x="6991194" y="3279010"/>
                  <a:pt x="6991194" y="3402643"/>
                  <a:pt x="6914939" y="3478898"/>
                </a:cubicBezTo>
                <a:lnTo>
                  <a:pt x="6914939" y="3478897"/>
                </a:lnTo>
                <a:cubicBezTo>
                  <a:pt x="6838683" y="3555153"/>
                  <a:pt x="6715050" y="3555153"/>
                  <a:pt x="6638795" y="3478897"/>
                </a:cubicBezTo>
                <a:lnTo>
                  <a:pt x="3533874" y="373974"/>
                </a:lnTo>
                <a:cubicBezTo>
                  <a:pt x="3476682" y="316783"/>
                  <a:pt x="3462384" y="232941"/>
                  <a:pt x="3490980" y="162425"/>
                </a:cubicBezTo>
                <a:lnTo>
                  <a:pt x="3533873" y="97830"/>
                </a:lnTo>
                <a:lnTo>
                  <a:pt x="3598467" y="54937"/>
                </a:lnTo>
                <a:cubicBezTo>
                  <a:pt x="3621972" y="45406"/>
                  <a:pt x="3646957" y="40640"/>
                  <a:pt x="3671944" y="40640"/>
                </a:cubicBezTo>
                <a:close/>
                <a:moveTo>
                  <a:pt x="2958245" y="0"/>
                </a:moveTo>
                <a:cubicBezTo>
                  <a:pt x="3008217" y="1"/>
                  <a:pt x="3058189" y="19064"/>
                  <a:pt x="3096316" y="57191"/>
                </a:cubicBezTo>
                <a:lnTo>
                  <a:pt x="6201239" y="3162114"/>
                </a:lnTo>
                <a:cubicBezTo>
                  <a:pt x="6277494" y="3238369"/>
                  <a:pt x="6277494" y="3362003"/>
                  <a:pt x="6201239" y="3438258"/>
                </a:cubicBezTo>
                <a:lnTo>
                  <a:pt x="6201239" y="3438257"/>
                </a:lnTo>
                <a:cubicBezTo>
                  <a:pt x="6124984" y="3514512"/>
                  <a:pt x="6001350" y="3514512"/>
                  <a:pt x="5925095" y="3438257"/>
                </a:cubicBezTo>
                <a:lnTo>
                  <a:pt x="2820173" y="333335"/>
                </a:lnTo>
                <a:cubicBezTo>
                  <a:pt x="2762982" y="276144"/>
                  <a:pt x="2748684" y="192301"/>
                  <a:pt x="2777280" y="121786"/>
                </a:cubicBezTo>
                <a:lnTo>
                  <a:pt x="2820173" y="57191"/>
                </a:lnTo>
                <a:lnTo>
                  <a:pt x="2884767" y="14298"/>
                </a:lnTo>
                <a:cubicBezTo>
                  <a:pt x="2908272" y="4766"/>
                  <a:pt x="2933258" y="0"/>
                  <a:pt x="2958245" y="0"/>
                </a:cubicBez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Contents slide layout">
    <p:spTree>
      <p:nvGrpSpPr>
        <p:cNvPr id="1" name=""/>
        <p:cNvGrpSpPr/>
        <p:nvPr/>
      </p:nvGrpSpPr>
      <p:grpSpPr>
        <a:xfrm>
          <a:off x="0" y="0"/>
          <a:ext cx="0" cy="0"/>
          <a:chOff x="0" y="0"/>
          <a:chExt cx="0" cy="0"/>
        </a:xfrm>
      </p:grpSpPr>
      <p:sp>
        <p:nvSpPr>
          <p:cNvPr id="6" name="矩形 1">
            <a:extLst>
              <a:ext uri="{FF2B5EF4-FFF2-40B4-BE49-F238E27FC236}">
                <a16:creationId xmlns:a16="http://schemas.microsoft.com/office/drawing/2014/main" xmlns="" id="{B3C833FD-0174-42B0-0032-D82E327A8363}"/>
              </a:ext>
            </a:extLst>
          </p:cNvPr>
          <p:cNvSpPr/>
          <p:nvPr userDrawn="1"/>
        </p:nvSpPr>
        <p:spPr>
          <a:xfrm>
            <a:off x="0" y="2120253"/>
            <a:ext cx="12192000" cy="2820692"/>
          </a:xfrm>
          <a:prstGeom prst="rect">
            <a:avLst/>
          </a:pr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0" name="平行四边形 9">
            <a:extLst>
              <a:ext uri="{FF2B5EF4-FFF2-40B4-BE49-F238E27FC236}">
                <a16:creationId xmlns:a16="http://schemas.microsoft.com/office/drawing/2014/main" xmlns="" id="{C6BA5E57-9F2F-CCA2-710B-AA610306CC9D}"/>
              </a:ext>
            </a:extLst>
          </p:cNvPr>
          <p:cNvSpPr/>
          <p:nvPr userDrawn="1"/>
        </p:nvSpPr>
        <p:spPr>
          <a:xfrm>
            <a:off x="874713" y="1920551"/>
            <a:ext cx="3058658" cy="399404"/>
          </a:xfrm>
          <a:prstGeom prst="parallelogram">
            <a:avLst/>
          </a:prstGeom>
          <a:solidFill>
            <a:srgbClr val="33AA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70" name="Grupo 69">
            <a:extLst>
              <a:ext uri="{FF2B5EF4-FFF2-40B4-BE49-F238E27FC236}">
                <a16:creationId xmlns:a16="http://schemas.microsoft.com/office/drawing/2014/main" xmlns="" id="{C9086AF7-A392-2107-D28D-8FEDCAD7DD67}"/>
              </a:ext>
            </a:extLst>
          </p:cNvPr>
          <p:cNvGrpSpPr/>
          <p:nvPr userDrawn="1"/>
        </p:nvGrpSpPr>
        <p:grpSpPr>
          <a:xfrm>
            <a:off x="6568993" y="4407166"/>
            <a:ext cx="5319239" cy="1313835"/>
            <a:chOff x="5972649" y="4301150"/>
            <a:chExt cx="5319239" cy="1313835"/>
          </a:xfrm>
        </p:grpSpPr>
        <p:sp>
          <p:nvSpPr>
            <p:cNvPr id="11" name="任意多边形 12">
              <a:extLst>
                <a:ext uri="{FF2B5EF4-FFF2-40B4-BE49-F238E27FC236}">
                  <a16:creationId xmlns:a16="http://schemas.microsoft.com/office/drawing/2014/main" xmlns="" id="{9D193306-41CF-4731-4F05-CCF40DA35720}"/>
                </a:ext>
              </a:extLst>
            </p:cNvPr>
            <p:cNvSpPr/>
            <p:nvPr userDrawn="1"/>
          </p:nvSpPr>
          <p:spPr>
            <a:xfrm>
              <a:off x="9362328"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33AA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任意多边形 13">
              <a:extLst>
                <a:ext uri="{FF2B5EF4-FFF2-40B4-BE49-F238E27FC236}">
                  <a16:creationId xmlns:a16="http://schemas.microsoft.com/office/drawing/2014/main" xmlns="" id="{D4F4C02C-6A68-7C45-C96C-72B6D8D43F71}"/>
                </a:ext>
              </a:extLst>
            </p:cNvPr>
            <p:cNvSpPr/>
            <p:nvPr userDrawn="1"/>
          </p:nvSpPr>
          <p:spPr>
            <a:xfrm>
              <a:off x="9784960"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33AA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任意多边形 14">
              <a:extLst>
                <a:ext uri="{FF2B5EF4-FFF2-40B4-BE49-F238E27FC236}">
                  <a16:creationId xmlns:a16="http://schemas.microsoft.com/office/drawing/2014/main" xmlns="" id="{39C49CE4-53FB-EBC9-1D70-AB23B482C7CC}"/>
                </a:ext>
              </a:extLst>
            </p:cNvPr>
            <p:cNvSpPr/>
            <p:nvPr userDrawn="1"/>
          </p:nvSpPr>
          <p:spPr>
            <a:xfrm>
              <a:off x="10207593"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33AA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4" name="任意多边形 15">
              <a:extLst>
                <a:ext uri="{FF2B5EF4-FFF2-40B4-BE49-F238E27FC236}">
                  <a16:creationId xmlns:a16="http://schemas.microsoft.com/office/drawing/2014/main" xmlns="" id="{7D1D5107-B081-279A-5A7A-3175FA950D20}"/>
                </a:ext>
              </a:extLst>
            </p:cNvPr>
            <p:cNvSpPr/>
            <p:nvPr userDrawn="1"/>
          </p:nvSpPr>
          <p:spPr>
            <a:xfrm>
              <a:off x="10630227" y="4301150"/>
              <a:ext cx="661661" cy="1313835"/>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33AAB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任意多边形 23">
              <a:extLst>
                <a:ext uri="{FF2B5EF4-FFF2-40B4-BE49-F238E27FC236}">
                  <a16:creationId xmlns:a16="http://schemas.microsoft.com/office/drawing/2014/main" xmlns="" id="{980DEF45-F5FB-12CE-88C4-1BFD2D0D7783}"/>
                </a:ext>
              </a:extLst>
            </p:cNvPr>
            <p:cNvSpPr/>
            <p:nvPr userDrawn="1"/>
          </p:nvSpPr>
          <p:spPr>
            <a:xfrm>
              <a:off x="9208610"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任意多边形 24">
              <a:extLst>
                <a:ext uri="{FF2B5EF4-FFF2-40B4-BE49-F238E27FC236}">
                  <a16:creationId xmlns:a16="http://schemas.microsoft.com/office/drawing/2014/main" xmlns="" id="{31757305-6546-32A5-71BF-93EF287059B1}"/>
                </a:ext>
              </a:extLst>
            </p:cNvPr>
            <p:cNvSpPr/>
            <p:nvPr userDrawn="1"/>
          </p:nvSpPr>
          <p:spPr>
            <a:xfrm>
              <a:off x="90970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任意多边形 25">
              <a:extLst>
                <a:ext uri="{FF2B5EF4-FFF2-40B4-BE49-F238E27FC236}">
                  <a16:creationId xmlns:a16="http://schemas.microsoft.com/office/drawing/2014/main" xmlns="" id="{9EF3C6A0-146D-5604-B7FE-9C47EC19726C}"/>
                </a:ext>
              </a:extLst>
            </p:cNvPr>
            <p:cNvSpPr/>
            <p:nvPr userDrawn="1"/>
          </p:nvSpPr>
          <p:spPr>
            <a:xfrm>
              <a:off x="89854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任意多边形 26">
              <a:extLst>
                <a:ext uri="{FF2B5EF4-FFF2-40B4-BE49-F238E27FC236}">
                  <a16:creationId xmlns:a16="http://schemas.microsoft.com/office/drawing/2014/main" xmlns="" id="{9A076324-545B-E2F3-FA53-CBEADB477800}"/>
                </a:ext>
              </a:extLst>
            </p:cNvPr>
            <p:cNvSpPr/>
            <p:nvPr userDrawn="1"/>
          </p:nvSpPr>
          <p:spPr>
            <a:xfrm>
              <a:off x="88738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任意多边形 27">
              <a:extLst>
                <a:ext uri="{FF2B5EF4-FFF2-40B4-BE49-F238E27FC236}">
                  <a16:creationId xmlns:a16="http://schemas.microsoft.com/office/drawing/2014/main" xmlns="" id="{D54FC85A-91AC-7A6A-88AF-68D9E543F38C}"/>
                </a:ext>
              </a:extLst>
            </p:cNvPr>
            <p:cNvSpPr/>
            <p:nvPr userDrawn="1"/>
          </p:nvSpPr>
          <p:spPr>
            <a:xfrm>
              <a:off x="87622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任意多边形 28">
              <a:extLst>
                <a:ext uri="{FF2B5EF4-FFF2-40B4-BE49-F238E27FC236}">
                  <a16:creationId xmlns:a16="http://schemas.microsoft.com/office/drawing/2014/main" xmlns="" id="{AE3560A1-8118-60B2-C3A5-9CD6796E221F}"/>
                </a:ext>
              </a:extLst>
            </p:cNvPr>
            <p:cNvSpPr/>
            <p:nvPr userDrawn="1"/>
          </p:nvSpPr>
          <p:spPr>
            <a:xfrm>
              <a:off x="86506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任意多边形 29">
              <a:extLst>
                <a:ext uri="{FF2B5EF4-FFF2-40B4-BE49-F238E27FC236}">
                  <a16:creationId xmlns:a16="http://schemas.microsoft.com/office/drawing/2014/main" xmlns="" id="{4E8FB848-EA8B-DC9F-E617-CF2AC6A9035A}"/>
                </a:ext>
              </a:extLst>
            </p:cNvPr>
            <p:cNvSpPr/>
            <p:nvPr userDrawn="1"/>
          </p:nvSpPr>
          <p:spPr>
            <a:xfrm>
              <a:off x="85391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任意多边形 30">
              <a:extLst>
                <a:ext uri="{FF2B5EF4-FFF2-40B4-BE49-F238E27FC236}">
                  <a16:creationId xmlns:a16="http://schemas.microsoft.com/office/drawing/2014/main" xmlns="" id="{07861137-B98C-D8D9-0631-2EF97CDA7068}"/>
                </a:ext>
              </a:extLst>
            </p:cNvPr>
            <p:cNvSpPr/>
            <p:nvPr userDrawn="1"/>
          </p:nvSpPr>
          <p:spPr>
            <a:xfrm>
              <a:off x="84275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3" name="任意多边形 31">
              <a:extLst>
                <a:ext uri="{FF2B5EF4-FFF2-40B4-BE49-F238E27FC236}">
                  <a16:creationId xmlns:a16="http://schemas.microsoft.com/office/drawing/2014/main" xmlns="" id="{C336FE54-69C3-7528-0FC5-A72D7F5A0752}"/>
                </a:ext>
              </a:extLst>
            </p:cNvPr>
            <p:cNvSpPr/>
            <p:nvPr userDrawn="1"/>
          </p:nvSpPr>
          <p:spPr>
            <a:xfrm>
              <a:off x="83159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4" name="任意多边形 32">
              <a:extLst>
                <a:ext uri="{FF2B5EF4-FFF2-40B4-BE49-F238E27FC236}">
                  <a16:creationId xmlns:a16="http://schemas.microsoft.com/office/drawing/2014/main" xmlns="" id="{C3F3061F-CA55-F28C-92E6-775B0C2D3FDD}"/>
                </a:ext>
              </a:extLst>
            </p:cNvPr>
            <p:cNvSpPr/>
            <p:nvPr userDrawn="1"/>
          </p:nvSpPr>
          <p:spPr>
            <a:xfrm>
              <a:off x="82043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任意多边形 33">
              <a:extLst>
                <a:ext uri="{FF2B5EF4-FFF2-40B4-BE49-F238E27FC236}">
                  <a16:creationId xmlns:a16="http://schemas.microsoft.com/office/drawing/2014/main" xmlns="" id="{81E01D93-78F6-F844-B90A-A3F440037895}"/>
                </a:ext>
              </a:extLst>
            </p:cNvPr>
            <p:cNvSpPr/>
            <p:nvPr userDrawn="1"/>
          </p:nvSpPr>
          <p:spPr>
            <a:xfrm>
              <a:off x="809276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任意多边形 34">
              <a:extLst>
                <a:ext uri="{FF2B5EF4-FFF2-40B4-BE49-F238E27FC236}">
                  <a16:creationId xmlns:a16="http://schemas.microsoft.com/office/drawing/2014/main" xmlns="" id="{7DF3300E-14DF-1BEF-59D6-891A1C6644D8}"/>
                </a:ext>
              </a:extLst>
            </p:cNvPr>
            <p:cNvSpPr/>
            <p:nvPr userDrawn="1"/>
          </p:nvSpPr>
          <p:spPr>
            <a:xfrm>
              <a:off x="798117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7" name="任意多边形 35">
              <a:extLst>
                <a:ext uri="{FF2B5EF4-FFF2-40B4-BE49-F238E27FC236}">
                  <a16:creationId xmlns:a16="http://schemas.microsoft.com/office/drawing/2014/main" xmlns="" id="{8F8455DD-5311-F052-03FA-F075EDB7F30E}"/>
                </a:ext>
              </a:extLst>
            </p:cNvPr>
            <p:cNvSpPr/>
            <p:nvPr userDrawn="1"/>
          </p:nvSpPr>
          <p:spPr>
            <a:xfrm>
              <a:off x="786959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8" name="任意多边形 36">
              <a:extLst>
                <a:ext uri="{FF2B5EF4-FFF2-40B4-BE49-F238E27FC236}">
                  <a16:creationId xmlns:a16="http://schemas.microsoft.com/office/drawing/2014/main" xmlns="" id="{ADB94074-9581-5181-134B-BC19FFE43AF8}"/>
                </a:ext>
              </a:extLst>
            </p:cNvPr>
            <p:cNvSpPr/>
            <p:nvPr userDrawn="1"/>
          </p:nvSpPr>
          <p:spPr>
            <a:xfrm>
              <a:off x="775800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任意多边形 37">
              <a:extLst>
                <a:ext uri="{FF2B5EF4-FFF2-40B4-BE49-F238E27FC236}">
                  <a16:creationId xmlns:a16="http://schemas.microsoft.com/office/drawing/2014/main" xmlns="" id="{6D3DD8B4-B003-6BD7-68BF-87B30DCF98BA}"/>
                </a:ext>
              </a:extLst>
            </p:cNvPr>
            <p:cNvSpPr/>
            <p:nvPr userDrawn="1"/>
          </p:nvSpPr>
          <p:spPr>
            <a:xfrm>
              <a:off x="764642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任意多边形 38">
              <a:extLst>
                <a:ext uri="{FF2B5EF4-FFF2-40B4-BE49-F238E27FC236}">
                  <a16:creationId xmlns:a16="http://schemas.microsoft.com/office/drawing/2014/main" xmlns="" id="{8B08EEFC-8587-90DD-A67D-C4D650C2DD5A}"/>
                </a:ext>
              </a:extLst>
            </p:cNvPr>
            <p:cNvSpPr/>
            <p:nvPr userDrawn="1"/>
          </p:nvSpPr>
          <p:spPr>
            <a:xfrm>
              <a:off x="753483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1" name="任意多边形 39">
              <a:extLst>
                <a:ext uri="{FF2B5EF4-FFF2-40B4-BE49-F238E27FC236}">
                  <a16:creationId xmlns:a16="http://schemas.microsoft.com/office/drawing/2014/main" xmlns="" id="{A628D426-A728-3A71-6224-544A2AFF6FF8}"/>
                </a:ext>
              </a:extLst>
            </p:cNvPr>
            <p:cNvSpPr/>
            <p:nvPr userDrawn="1"/>
          </p:nvSpPr>
          <p:spPr>
            <a:xfrm>
              <a:off x="742325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2" name="任意多边形 40">
              <a:extLst>
                <a:ext uri="{FF2B5EF4-FFF2-40B4-BE49-F238E27FC236}">
                  <a16:creationId xmlns:a16="http://schemas.microsoft.com/office/drawing/2014/main" xmlns="" id="{9F3B7EF9-793A-1902-D885-2B7E95224A46}"/>
                </a:ext>
              </a:extLst>
            </p:cNvPr>
            <p:cNvSpPr/>
            <p:nvPr userDrawn="1"/>
          </p:nvSpPr>
          <p:spPr>
            <a:xfrm>
              <a:off x="731166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3" name="任意多边形 41">
              <a:extLst>
                <a:ext uri="{FF2B5EF4-FFF2-40B4-BE49-F238E27FC236}">
                  <a16:creationId xmlns:a16="http://schemas.microsoft.com/office/drawing/2014/main" xmlns="" id="{2798567F-6648-9F77-135F-77C67867781F}"/>
                </a:ext>
              </a:extLst>
            </p:cNvPr>
            <p:cNvSpPr/>
            <p:nvPr userDrawn="1"/>
          </p:nvSpPr>
          <p:spPr>
            <a:xfrm>
              <a:off x="720008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4" name="任意多边形 42">
              <a:extLst>
                <a:ext uri="{FF2B5EF4-FFF2-40B4-BE49-F238E27FC236}">
                  <a16:creationId xmlns:a16="http://schemas.microsoft.com/office/drawing/2014/main" xmlns="" id="{3A1D9C61-C938-BA6A-57E3-5270563BE630}"/>
                </a:ext>
              </a:extLst>
            </p:cNvPr>
            <p:cNvSpPr/>
            <p:nvPr userDrawn="1"/>
          </p:nvSpPr>
          <p:spPr>
            <a:xfrm>
              <a:off x="708849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5" name="任意多边形 43">
              <a:extLst>
                <a:ext uri="{FF2B5EF4-FFF2-40B4-BE49-F238E27FC236}">
                  <a16:creationId xmlns:a16="http://schemas.microsoft.com/office/drawing/2014/main" xmlns="" id="{45B908A0-3365-84DE-8D6D-CFBAA5381DA9}"/>
                </a:ext>
              </a:extLst>
            </p:cNvPr>
            <p:cNvSpPr/>
            <p:nvPr userDrawn="1"/>
          </p:nvSpPr>
          <p:spPr>
            <a:xfrm>
              <a:off x="697691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任意多边形 44">
              <a:extLst>
                <a:ext uri="{FF2B5EF4-FFF2-40B4-BE49-F238E27FC236}">
                  <a16:creationId xmlns:a16="http://schemas.microsoft.com/office/drawing/2014/main" xmlns="" id="{65C84B8F-9E9B-39F3-772C-A7C9E8131C75}"/>
                </a:ext>
              </a:extLst>
            </p:cNvPr>
            <p:cNvSpPr/>
            <p:nvPr userDrawn="1"/>
          </p:nvSpPr>
          <p:spPr>
            <a:xfrm>
              <a:off x="686532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任意多边形 45">
              <a:extLst>
                <a:ext uri="{FF2B5EF4-FFF2-40B4-BE49-F238E27FC236}">
                  <a16:creationId xmlns:a16="http://schemas.microsoft.com/office/drawing/2014/main" xmlns="" id="{A0CDC261-8E02-E9B1-5713-EA9664E2CE6B}"/>
                </a:ext>
              </a:extLst>
            </p:cNvPr>
            <p:cNvSpPr/>
            <p:nvPr userDrawn="1"/>
          </p:nvSpPr>
          <p:spPr>
            <a:xfrm>
              <a:off x="675374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8" name="任意多边形 46">
              <a:extLst>
                <a:ext uri="{FF2B5EF4-FFF2-40B4-BE49-F238E27FC236}">
                  <a16:creationId xmlns:a16="http://schemas.microsoft.com/office/drawing/2014/main" xmlns="" id="{809CBCF1-851B-7B9E-385F-BA5F9300187A}"/>
                </a:ext>
              </a:extLst>
            </p:cNvPr>
            <p:cNvSpPr/>
            <p:nvPr userDrawn="1"/>
          </p:nvSpPr>
          <p:spPr>
            <a:xfrm>
              <a:off x="664215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9" name="任意多边形 47">
              <a:extLst>
                <a:ext uri="{FF2B5EF4-FFF2-40B4-BE49-F238E27FC236}">
                  <a16:creationId xmlns:a16="http://schemas.microsoft.com/office/drawing/2014/main" xmlns="" id="{2FD46C26-B7EE-ECAB-075F-593E465DDDB3}"/>
                </a:ext>
              </a:extLst>
            </p:cNvPr>
            <p:cNvSpPr/>
            <p:nvPr userDrawn="1"/>
          </p:nvSpPr>
          <p:spPr>
            <a:xfrm>
              <a:off x="653057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0" name="任意多边形 48">
              <a:extLst>
                <a:ext uri="{FF2B5EF4-FFF2-40B4-BE49-F238E27FC236}">
                  <a16:creationId xmlns:a16="http://schemas.microsoft.com/office/drawing/2014/main" xmlns="" id="{F84A8D71-E30D-8AE5-713A-509FD24AA36E}"/>
                </a:ext>
              </a:extLst>
            </p:cNvPr>
            <p:cNvSpPr/>
            <p:nvPr userDrawn="1"/>
          </p:nvSpPr>
          <p:spPr>
            <a:xfrm>
              <a:off x="641898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1" name="任意多边形 49">
              <a:extLst>
                <a:ext uri="{FF2B5EF4-FFF2-40B4-BE49-F238E27FC236}">
                  <a16:creationId xmlns:a16="http://schemas.microsoft.com/office/drawing/2014/main" xmlns="" id="{28B79E46-E3F9-8ED6-6239-0918B25F91D4}"/>
                </a:ext>
              </a:extLst>
            </p:cNvPr>
            <p:cNvSpPr/>
            <p:nvPr userDrawn="1"/>
          </p:nvSpPr>
          <p:spPr>
            <a:xfrm>
              <a:off x="630740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2" name="任意多边形 50">
              <a:extLst>
                <a:ext uri="{FF2B5EF4-FFF2-40B4-BE49-F238E27FC236}">
                  <a16:creationId xmlns:a16="http://schemas.microsoft.com/office/drawing/2014/main" xmlns="" id="{75487A37-A15A-BB73-7CFD-83C9F572742E}"/>
                </a:ext>
              </a:extLst>
            </p:cNvPr>
            <p:cNvSpPr/>
            <p:nvPr userDrawn="1"/>
          </p:nvSpPr>
          <p:spPr>
            <a:xfrm>
              <a:off x="619581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任意多边形 51">
              <a:extLst>
                <a:ext uri="{FF2B5EF4-FFF2-40B4-BE49-F238E27FC236}">
                  <a16:creationId xmlns:a16="http://schemas.microsoft.com/office/drawing/2014/main" xmlns="" id="{DE833D98-97D9-4FEA-EEBF-FAE8E7087241}"/>
                </a:ext>
              </a:extLst>
            </p:cNvPr>
            <p:cNvSpPr/>
            <p:nvPr userDrawn="1"/>
          </p:nvSpPr>
          <p:spPr>
            <a:xfrm>
              <a:off x="6084234"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4" name="任意多边形 52">
              <a:extLst>
                <a:ext uri="{FF2B5EF4-FFF2-40B4-BE49-F238E27FC236}">
                  <a16:creationId xmlns:a16="http://schemas.microsoft.com/office/drawing/2014/main" xmlns="" id="{C4F5A10F-91B8-1647-8CE5-5EDD8608A5BE}"/>
                </a:ext>
              </a:extLst>
            </p:cNvPr>
            <p:cNvSpPr/>
            <p:nvPr userDrawn="1"/>
          </p:nvSpPr>
          <p:spPr>
            <a:xfrm>
              <a:off x="5972649" y="5130179"/>
              <a:ext cx="185041" cy="484806"/>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013857"/>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grpSp>
        <p:nvGrpSpPr>
          <p:cNvPr id="45" name="组合 73">
            <a:extLst>
              <a:ext uri="{FF2B5EF4-FFF2-40B4-BE49-F238E27FC236}">
                <a16:creationId xmlns:a16="http://schemas.microsoft.com/office/drawing/2014/main" xmlns="" id="{197342DD-602C-28E7-D1ED-AA1432F3B57D}"/>
              </a:ext>
            </a:extLst>
          </p:cNvPr>
          <p:cNvGrpSpPr/>
          <p:nvPr userDrawn="1"/>
        </p:nvGrpSpPr>
        <p:grpSpPr>
          <a:xfrm>
            <a:off x="-176691" y="1758480"/>
            <a:ext cx="1106331" cy="254302"/>
            <a:chOff x="-115731" y="1766100"/>
            <a:chExt cx="1106331" cy="254302"/>
          </a:xfrm>
          <a:solidFill>
            <a:srgbClr val="013857"/>
          </a:solidFill>
        </p:grpSpPr>
        <p:sp>
          <p:nvSpPr>
            <p:cNvPr id="46" name="任意多边形 53">
              <a:extLst>
                <a:ext uri="{FF2B5EF4-FFF2-40B4-BE49-F238E27FC236}">
                  <a16:creationId xmlns:a16="http://schemas.microsoft.com/office/drawing/2014/main" xmlns="" id="{CC91B7D9-78E5-12A8-BB15-C9F4D2BF7571}"/>
                </a:ext>
              </a:extLst>
            </p:cNvPr>
            <p:cNvSpPr/>
            <p:nvPr/>
          </p:nvSpPr>
          <p:spPr>
            <a:xfrm>
              <a:off x="35922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7" name="任意多边形 54">
              <a:extLst>
                <a:ext uri="{FF2B5EF4-FFF2-40B4-BE49-F238E27FC236}">
                  <a16:creationId xmlns:a16="http://schemas.microsoft.com/office/drawing/2014/main" xmlns="" id="{5500F703-D79D-AFDE-F9F4-5EEF513CCA29}"/>
                </a:ext>
              </a:extLst>
            </p:cNvPr>
            <p:cNvSpPr/>
            <p:nvPr/>
          </p:nvSpPr>
          <p:spPr>
            <a:xfrm>
              <a:off x="29985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8" name="任意多边形 55">
              <a:extLst>
                <a:ext uri="{FF2B5EF4-FFF2-40B4-BE49-F238E27FC236}">
                  <a16:creationId xmlns:a16="http://schemas.microsoft.com/office/drawing/2014/main" xmlns="" id="{AFE82C5F-4CA9-D229-8E02-2886EDD16F0F}"/>
                </a:ext>
              </a:extLst>
            </p:cNvPr>
            <p:cNvSpPr/>
            <p:nvPr/>
          </p:nvSpPr>
          <p:spPr>
            <a:xfrm>
              <a:off x="24048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任意多边形 56">
              <a:extLst>
                <a:ext uri="{FF2B5EF4-FFF2-40B4-BE49-F238E27FC236}">
                  <a16:creationId xmlns:a16="http://schemas.microsoft.com/office/drawing/2014/main" xmlns="" id="{61BF77AD-8C2B-1748-0F45-8457D3D17911}"/>
                </a:ext>
              </a:extLst>
            </p:cNvPr>
            <p:cNvSpPr/>
            <p:nvPr/>
          </p:nvSpPr>
          <p:spPr>
            <a:xfrm>
              <a:off x="18111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任意多边形 57">
              <a:extLst>
                <a:ext uri="{FF2B5EF4-FFF2-40B4-BE49-F238E27FC236}">
                  <a16:creationId xmlns:a16="http://schemas.microsoft.com/office/drawing/2014/main" xmlns="" id="{4F51B7EF-EFB7-4302-8809-125FEFE94AD2}"/>
                </a:ext>
              </a:extLst>
            </p:cNvPr>
            <p:cNvSpPr/>
            <p:nvPr/>
          </p:nvSpPr>
          <p:spPr>
            <a:xfrm>
              <a:off x="12174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任意多边形 58">
              <a:extLst>
                <a:ext uri="{FF2B5EF4-FFF2-40B4-BE49-F238E27FC236}">
                  <a16:creationId xmlns:a16="http://schemas.microsoft.com/office/drawing/2014/main" xmlns="" id="{B2B3F599-E32D-C645-3E36-9D31279CDF2E}"/>
                </a:ext>
              </a:extLst>
            </p:cNvPr>
            <p:cNvSpPr/>
            <p:nvPr/>
          </p:nvSpPr>
          <p:spPr>
            <a:xfrm>
              <a:off x="6237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2" name="任意多边形 59">
              <a:extLst>
                <a:ext uri="{FF2B5EF4-FFF2-40B4-BE49-F238E27FC236}">
                  <a16:creationId xmlns:a16="http://schemas.microsoft.com/office/drawing/2014/main" xmlns="" id="{86060105-DBBD-CC39-B3F3-58BF9C61DF3D}"/>
                </a:ext>
              </a:extLst>
            </p:cNvPr>
            <p:cNvSpPr/>
            <p:nvPr/>
          </p:nvSpPr>
          <p:spPr>
            <a:xfrm>
              <a:off x="300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3" name="任意多边形 60">
              <a:extLst>
                <a:ext uri="{FF2B5EF4-FFF2-40B4-BE49-F238E27FC236}">
                  <a16:creationId xmlns:a16="http://schemas.microsoft.com/office/drawing/2014/main" xmlns="" id="{F1E8143F-8E18-B3F2-4F79-A1D1F093FB27}"/>
                </a:ext>
              </a:extLst>
            </p:cNvPr>
            <p:cNvSpPr/>
            <p:nvPr/>
          </p:nvSpPr>
          <p:spPr>
            <a:xfrm>
              <a:off x="-56362"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4" name="任意多边形 61">
              <a:extLst>
                <a:ext uri="{FF2B5EF4-FFF2-40B4-BE49-F238E27FC236}">
                  <a16:creationId xmlns:a16="http://schemas.microsoft.com/office/drawing/2014/main" xmlns="" id="{05763F39-FEE5-E894-5A71-7CBCE43FE853}"/>
                </a:ext>
              </a:extLst>
            </p:cNvPr>
            <p:cNvSpPr/>
            <p:nvPr/>
          </p:nvSpPr>
          <p:spPr>
            <a:xfrm>
              <a:off x="-115731"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5" name="任意多边形 64">
              <a:extLst>
                <a:ext uri="{FF2B5EF4-FFF2-40B4-BE49-F238E27FC236}">
                  <a16:creationId xmlns:a16="http://schemas.microsoft.com/office/drawing/2014/main" xmlns="" id="{6852BF8E-CB6B-20B9-52EE-48488CE63080}"/>
                </a:ext>
              </a:extLst>
            </p:cNvPr>
            <p:cNvSpPr/>
            <p:nvPr/>
          </p:nvSpPr>
          <p:spPr>
            <a:xfrm>
              <a:off x="89353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6" name="任意多边形 65">
              <a:extLst>
                <a:ext uri="{FF2B5EF4-FFF2-40B4-BE49-F238E27FC236}">
                  <a16:creationId xmlns:a16="http://schemas.microsoft.com/office/drawing/2014/main" xmlns="" id="{9FEDC1DD-C219-7B27-507F-0017F39D3AB4}"/>
                </a:ext>
              </a:extLst>
            </p:cNvPr>
            <p:cNvSpPr/>
            <p:nvPr/>
          </p:nvSpPr>
          <p:spPr>
            <a:xfrm>
              <a:off x="834173"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7" name="任意多边形 66">
              <a:extLst>
                <a:ext uri="{FF2B5EF4-FFF2-40B4-BE49-F238E27FC236}">
                  <a16:creationId xmlns:a16="http://schemas.microsoft.com/office/drawing/2014/main" xmlns="" id="{27229B96-8BCB-ABBD-954F-74D01197C7EE}"/>
                </a:ext>
              </a:extLst>
            </p:cNvPr>
            <p:cNvSpPr/>
            <p:nvPr/>
          </p:nvSpPr>
          <p:spPr>
            <a:xfrm>
              <a:off x="774804"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8" name="任意多边形 67">
              <a:extLst>
                <a:ext uri="{FF2B5EF4-FFF2-40B4-BE49-F238E27FC236}">
                  <a16:creationId xmlns:a16="http://schemas.microsoft.com/office/drawing/2014/main" xmlns="" id="{CF2A58CA-E544-DB12-EB42-F846F9A57182}"/>
                </a:ext>
              </a:extLst>
            </p:cNvPr>
            <p:cNvSpPr/>
            <p:nvPr/>
          </p:nvSpPr>
          <p:spPr>
            <a:xfrm>
              <a:off x="715435"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9" name="任意多边形 68">
              <a:extLst>
                <a:ext uri="{FF2B5EF4-FFF2-40B4-BE49-F238E27FC236}">
                  <a16:creationId xmlns:a16="http://schemas.microsoft.com/office/drawing/2014/main" xmlns="" id="{14F6F833-5F03-9A8E-3EFC-0676509B7F9A}"/>
                </a:ext>
              </a:extLst>
            </p:cNvPr>
            <p:cNvSpPr/>
            <p:nvPr/>
          </p:nvSpPr>
          <p:spPr>
            <a:xfrm>
              <a:off x="656066"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60" name="任意多边形 69">
              <a:extLst>
                <a:ext uri="{FF2B5EF4-FFF2-40B4-BE49-F238E27FC236}">
                  <a16:creationId xmlns:a16="http://schemas.microsoft.com/office/drawing/2014/main" xmlns="" id="{3DED9DEB-6428-49E6-5302-CF7FD0021CC0}"/>
                </a:ext>
              </a:extLst>
            </p:cNvPr>
            <p:cNvSpPr/>
            <p:nvPr/>
          </p:nvSpPr>
          <p:spPr>
            <a:xfrm>
              <a:off x="596697"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61" name="任意多边形 70">
              <a:extLst>
                <a:ext uri="{FF2B5EF4-FFF2-40B4-BE49-F238E27FC236}">
                  <a16:creationId xmlns:a16="http://schemas.microsoft.com/office/drawing/2014/main" xmlns="" id="{62D9430F-C8D2-7759-F3CF-9340DFD9006C}"/>
                </a:ext>
              </a:extLst>
            </p:cNvPr>
            <p:cNvSpPr/>
            <p:nvPr/>
          </p:nvSpPr>
          <p:spPr>
            <a:xfrm>
              <a:off x="537328"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62" name="任意多边形 71">
              <a:extLst>
                <a:ext uri="{FF2B5EF4-FFF2-40B4-BE49-F238E27FC236}">
                  <a16:creationId xmlns:a16="http://schemas.microsoft.com/office/drawing/2014/main" xmlns="" id="{9FF796F1-72FA-201A-C7F0-22660D206B4E}"/>
                </a:ext>
              </a:extLst>
            </p:cNvPr>
            <p:cNvSpPr/>
            <p:nvPr/>
          </p:nvSpPr>
          <p:spPr>
            <a:xfrm>
              <a:off x="477959"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63" name="任意多边形 72">
              <a:extLst>
                <a:ext uri="{FF2B5EF4-FFF2-40B4-BE49-F238E27FC236}">
                  <a16:creationId xmlns:a16="http://schemas.microsoft.com/office/drawing/2014/main" xmlns="" id="{C9C060D6-EA8D-D393-905F-E4F54000129F}"/>
                </a:ext>
              </a:extLst>
            </p:cNvPr>
            <p:cNvSpPr/>
            <p:nvPr/>
          </p:nvSpPr>
          <p:spPr>
            <a:xfrm>
              <a:off x="418590" y="1766100"/>
              <a:ext cx="97062" cy="254302"/>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5" name="Picture Placeholder 11">
            <a:extLst>
              <a:ext uri="{FF2B5EF4-FFF2-40B4-BE49-F238E27FC236}">
                <a16:creationId xmlns:a16="http://schemas.microsoft.com/office/drawing/2014/main" xmlns="" id="{69B1C1B0-3827-472E-8524-9D0F119544DF}"/>
              </a:ext>
            </a:extLst>
          </p:cNvPr>
          <p:cNvSpPr>
            <a:spLocks noGrp="1"/>
          </p:cNvSpPr>
          <p:nvPr>
            <p:ph type="pic" sz="quarter" idx="10" hasCustomPrompt="1"/>
          </p:nvPr>
        </p:nvSpPr>
        <p:spPr>
          <a:xfrm>
            <a:off x="6353134" y="740430"/>
            <a:ext cx="3752490" cy="4200515"/>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36728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68" name="Rounded Rectangle 2">
            <a:extLst>
              <a:ext uri="{FF2B5EF4-FFF2-40B4-BE49-F238E27FC236}">
                <a16:creationId xmlns:a16="http://schemas.microsoft.com/office/drawing/2014/main" xmlns="" id="{6C50D006-CB82-BF32-C2F2-9ED273740B36}"/>
              </a:ext>
            </a:extLst>
          </p:cNvPr>
          <p:cNvSpPr/>
          <p:nvPr userDrawn="1"/>
        </p:nvSpPr>
        <p:spPr>
          <a:xfrm>
            <a:off x="323529" y="1131591"/>
            <a:ext cx="3591248" cy="5448809"/>
          </a:xfrm>
          <a:prstGeom prst="roundRect">
            <a:avLst>
              <a:gd name="adj" fmla="val 3968"/>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69" name="Rounded Rectangle 3">
            <a:extLst>
              <a:ext uri="{FF2B5EF4-FFF2-40B4-BE49-F238E27FC236}">
                <a16:creationId xmlns:a16="http://schemas.microsoft.com/office/drawing/2014/main" xmlns="" id="{85610917-64D3-C0EC-4237-E0E499B1D6B2}"/>
              </a:ext>
            </a:extLst>
          </p:cNvPr>
          <p:cNvSpPr/>
          <p:nvPr userDrawn="1"/>
        </p:nvSpPr>
        <p:spPr>
          <a:xfrm>
            <a:off x="426874" y="1298085"/>
            <a:ext cx="131995" cy="430228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70" name="Grupo 69">
            <a:extLst>
              <a:ext uri="{FF2B5EF4-FFF2-40B4-BE49-F238E27FC236}">
                <a16:creationId xmlns:a16="http://schemas.microsoft.com/office/drawing/2014/main" xmlns="" id="{4E74B605-FBE6-B473-EF38-C4C621B1CFD6}"/>
              </a:ext>
            </a:extLst>
          </p:cNvPr>
          <p:cNvGrpSpPr/>
          <p:nvPr userDrawn="1"/>
        </p:nvGrpSpPr>
        <p:grpSpPr>
          <a:xfrm>
            <a:off x="1374488" y="1504547"/>
            <a:ext cx="2251358" cy="1782540"/>
            <a:chOff x="1476864" y="1639175"/>
            <a:chExt cx="2232249" cy="1249688"/>
          </a:xfrm>
        </p:grpSpPr>
        <p:sp>
          <p:nvSpPr>
            <p:cNvPr id="77" name="TextBox 57">
              <a:extLst>
                <a:ext uri="{FF2B5EF4-FFF2-40B4-BE49-F238E27FC236}">
                  <a16:creationId xmlns:a16="http://schemas.microsoft.com/office/drawing/2014/main" xmlns="" id="{81A1576A-69EB-7F1F-9DBE-D7C8F65FE3AC}"/>
                </a:ext>
              </a:extLst>
            </p:cNvPr>
            <p:cNvSpPr txBox="1"/>
            <p:nvPr userDrawn="1"/>
          </p:nvSpPr>
          <p:spPr>
            <a:xfrm>
              <a:off x="1476865" y="1639175"/>
              <a:ext cx="2232248" cy="582588"/>
            </a:xfrm>
            <a:prstGeom prst="rect">
              <a:avLst/>
            </a:prstGeom>
            <a:noFill/>
          </p:spPr>
          <p:txBody>
            <a:bodyPr wrap="square" rtlCol="0" anchor="ctr">
              <a:spAutoFit/>
            </a:bodyPr>
            <a:lstStyle/>
            <a:p>
              <a:pPr algn="r"/>
              <a:r>
                <a:rPr lang="en-US" altLang="ko-KR" sz="1600" b="1" dirty="0">
                  <a:solidFill>
                    <a:schemeClr val="bg1"/>
                  </a:solidFill>
                  <a:latin typeface="Arial" pitchFamily="34" charset="0"/>
                  <a:cs typeface="Arial" pitchFamily="34" charset="0"/>
                </a:rPr>
                <a:t>You can Resize without losing quality</a:t>
              </a:r>
              <a:endParaRPr lang="ko-KR" altLang="en-US" sz="1600" b="1" dirty="0">
                <a:solidFill>
                  <a:schemeClr val="bg1"/>
                </a:solidFill>
                <a:latin typeface="Arial" pitchFamily="34" charset="0"/>
                <a:cs typeface="Arial" pitchFamily="34" charset="0"/>
              </a:endParaRPr>
            </a:p>
          </p:txBody>
        </p:sp>
        <p:sp>
          <p:nvSpPr>
            <p:cNvPr id="78" name="TextBox 58">
              <a:extLst>
                <a:ext uri="{FF2B5EF4-FFF2-40B4-BE49-F238E27FC236}">
                  <a16:creationId xmlns:a16="http://schemas.microsoft.com/office/drawing/2014/main" xmlns="" id="{99695026-B49E-2129-AC59-8FCE182ECE6B}"/>
                </a:ext>
              </a:extLst>
            </p:cNvPr>
            <p:cNvSpPr txBox="1"/>
            <p:nvPr userDrawn="1"/>
          </p:nvSpPr>
          <p:spPr>
            <a:xfrm>
              <a:off x="1476864" y="2306275"/>
              <a:ext cx="2232248" cy="582588"/>
            </a:xfrm>
            <a:prstGeom prst="rect">
              <a:avLst/>
            </a:prstGeom>
            <a:noFill/>
          </p:spPr>
          <p:txBody>
            <a:bodyPr wrap="square" rtlCol="0" anchor="ctr">
              <a:spAutoFit/>
            </a:bodyPr>
            <a:lstStyle/>
            <a:p>
              <a:pPr algn="r"/>
              <a:r>
                <a:rPr lang="en-US" altLang="ko-KR" sz="1600" b="1" dirty="0">
                  <a:solidFill>
                    <a:schemeClr val="bg1"/>
                  </a:solidFill>
                  <a:latin typeface="Arial" pitchFamily="34" charset="0"/>
                  <a:cs typeface="Arial" pitchFamily="34" charset="0"/>
                </a:rPr>
                <a:t>You can Change Fill Color &amp;</a:t>
              </a:r>
            </a:p>
            <a:p>
              <a:pPr algn="r"/>
              <a:r>
                <a:rPr lang="en-US" altLang="ko-KR" sz="1600" b="1" dirty="0">
                  <a:solidFill>
                    <a:schemeClr val="bg1"/>
                  </a:solidFill>
                  <a:latin typeface="Arial" pitchFamily="34" charset="0"/>
                  <a:cs typeface="Arial" pitchFamily="34" charset="0"/>
                </a:rPr>
                <a:t>Line Color</a:t>
              </a:r>
              <a:endParaRPr lang="ko-KR" altLang="en-US" sz="1600" b="1" dirty="0">
                <a:solidFill>
                  <a:schemeClr val="bg1"/>
                </a:solidFill>
                <a:latin typeface="Arial" pitchFamily="34" charset="0"/>
                <a:cs typeface="Arial" pitchFamily="34" charset="0"/>
              </a:endParaRPr>
            </a:p>
          </p:txBody>
        </p:sp>
      </p:grpSp>
      <p:sp>
        <p:nvSpPr>
          <p:cNvPr id="71" name="TextBox 59">
            <a:extLst>
              <a:ext uri="{FF2B5EF4-FFF2-40B4-BE49-F238E27FC236}">
                <a16:creationId xmlns:a16="http://schemas.microsoft.com/office/drawing/2014/main" xmlns="" id="{F08B1797-DCB3-9E47-C496-C5BC64797B44}"/>
              </a:ext>
            </a:extLst>
          </p:cNvPr>
          <p:cNvSpPr txBox="1"/>
          <p:nvPr userDrawn="1"/>
        </p:nvSpPr>
        <p:spPr>
          <a:xfrm>
            <a:off x="628526" y="5756022"/>
            <a:ext cx="3066651" cy="338554"/>
          </a:xfrm>
          <a:prstGeom prst="rect">
            <a:avLst/>
          </a:prstGeom>
          <a:noFill/>
        </p:spPr>
        <p:txBody>
          <a:bodyPr wrap="square" rtlCol="0" anchor="ctr">
            <a:spAutoFit/>
          </a:bodyPr>
          <a:lstStyle/>
          <a:p>
            <a:r>
              <a:rPr lang="en-US" altLang="ko-KR" sz="1600" dirty="0">
                <a:solidFill>
                  <a:schemeClr val="bg1"/>
                </a:solidFill>
                <a:latin typeface="Arial" pitchFamily="34" charset="0"/>
                <a:cs typeface="Arial" pitchFamily="34" charset="0"/>
              </a:rPr>
              <a:t>www.plantillaspower-point.com</a:t>
            </a:r>
            <a:endParaRPr lang="ko-KR" altLang="en-US" sz="1600" dirty="0">
              <a:solidFill>
                <a:schemeClr val="bg1"/>
              </a:solidFill>
              <a:latin typeface="Arial" pitchFamily="34" charset="0"/>
              <a:cs typeface="Arial" pitchFamily="34" charset="0"/>
            </a:endParaRPr>
          </a:p>
        </p:txBody>
      </p:sp>
      <p:sp>
        <p:nvSpPr>
          <p:cNvPr id="72" name="TextBox 60">
            <a:extLst>
              <a:ext uri="{FF2B5EF4-FFF2-40B4-BE49-F238E27FC236}">
                <a16:creationId xmlns:a16="http://schemas.microsoft.com/office/drawing/2014/main" xmlns="" id="{71CA8531-C0AA-9F7C-69C2-59CC4A38133B}"/>
              </a:ext>
            </a:extLst>
          </p:cNvPr>
          <p:cNvSpPr txBox="1"/>
          <p:nvPr userDrawn="1"/>
        </p:nvSpPr>
        <p:spPr>
          <a:xfrm>
            <a:off x="885289" y="4347474"/>
            <a:ext cx="2740557" cy="1384995"/>
          </a:xfrm>
          <a:prstGeom prst="rect">
            <a:avLst/>
          </a:prstGeom>
          <a:noFill/>
        </p:spPr>
        <p:txBody>
          <a:bodyPr wrap="square" rtlCol="0" anchor="ctr">
            <a:spAutoFit/>
          </a:bodyPr>
          <a:lstStyle/>
          <a:p>
            <a:pPr algn="r"/>
            <a:r>
              <a:rPr lang="en-US" altLang="ko-KR" sz="2800" b="1" dirty="0">
                <a:solidFill>
                  <a:schemeClr val="bg1"/>
                </a:solidFill>
                <a:latin typeface="+mn-lt"/>
                <a:ea typeface="+mn-ea"/>
                <a:cs typeface="Arial" pitchFamily="34" charset="0"/>
              </a:rPr>
              <a:t>FREE </a:t>
            </a:r>
          </a:p>
          <a:p>
            <a:pPr algn="r"/>
            <a:r>
              <a:rPr lang="en-US" altLang="ko-KR" sz="2800" b="1" dirty="0">
                <a:solidFill>
                  <a:schemeClr val="bg1"/>
                </a:solidFill>
                <a:latin typeface="+mn-lt"/>
                <a:ea typeface="+mn-ea"/>
                <a:cs typeface="Arial" pitchFamily="34" charset="0"/>
              </a:rPr>
              <a:t>PPT </a:t>
            </a:r>
          </a:p>
          <a:p>
            <a:pPr algn="r"/>
            <a:r>
              <a:rPr lang="en-US" altLang="ko-KR" sz="2800" b="1" dirty="0">
                <a:solidFill>
                  <a:schemeClr val="bg1"/>
                </a:solidFill>
                <a:latin typeface="+mn-lt"/>
                <a:ea typeface="+mn-ea"/>
                <a:cs typeface="Arial" pitchFamily="34" charset="0"/>
              </a:rPr>
              <a:t>TEMPLATES  </a:t>
            </a:r>
          </a:p>
        </p:txBody>
      </p:sp>
      <p:sp>
        <p:nvSpPr>
          <p:cNvPr id="73" name="Rounded Rectangle 3">
            <a:extLst>
              <a:ext uri="{FF2B5EF4-FFF2-40B4-BE49-F238E27FC236}">
                <a16:creationId xmlns:a16="http://schemas.microsoft.com/office/drawing/2014/main" xmlns="" id="{CC6AD6C8-9035-ED22-0403-0C006426C2C1}"/>
              </a:ext>
            </a:extLst>
          </p:cNvPr>
          <p:cNvSpPr/>
          <p:nvPr userDrawn="1"/>
        </p:nvSpPr>
        <p:spPr>
          <a:xfrm rot="5400000">
            <a:off x="2583939" y="5252544"/>
            <a:ext cx="102517" cy="2243669"/>
          </a:xfrm>
          <a:prstGeom prst="roundRect">
            <a:avLst>
              <a:gd name="adj" fmla="val 50000"/>
            </a:avLst>
          </a:prstGeom>
          <a:solidFill>
            <a:srgbClr val="6A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nvGrpSpPr>
          <p:cNvPr id="74" name="Grupo 73">
            <a:extLst>
              <a:ext uri="{FF2B5EF4-FFF2-40B4-BE49-F238E27FC236}">
                <a16:creationId xmlns:a16="http://schemas.microsoft.com/office/drawing/2014/main" xmlns="" id="{2118A892-A232-4891-9AEE-4CE81F82363C}"/>
              </a:ext>
            </a:extLst>
          </p:cNvPr>
          <p:cNvGrpSpPr/>
          <p:nvPr userDrawn="1"/>
        </p:nvGrpSpPr>
        <p:grpSpPr>
          <a:xfrm>
            <a:off x="2846869" y="1298085"/>
            <a:ext cx="913531" cy="918162"/>
            <a:chOff x="2844390" y="1337313"/>
            <a:chExt cx="905777" cy="910369"/>
          </a:xfrm>
          <a:solidFill>
            <a:srgbClr val="6A8A9C"/>
          </a:solidFill>
        </p:grpSpPr>
        <p:sp>
          <p:nvSpPr>
            <p:cNvPr id="75" name="Rounded Rectangle 3">
              <a:extLst>
                <a:ext uri="{FF2B5EF4-FFF2-40B4-BE49-F238E27FC236}">
                  <a16:creationId xmlns:a16="http://schemas.microsoft.com/office/drawing/2014/main" xmlns="" id="{494E24E2-54C6-F850-B807-65EA345AD187}"/>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76" name="Rounded Rectangle 3">
              <a:extLst>
                <a:ext uri="{FF2B5EF4-FFF2-40B4-BE49-F238E27FC236}">
                  <a16:creationId xmlns:a16="http://schemas.microsoft.com/office/drawing/2014/main" xmlns="" id="{7A282F50-7C47-7048-63E1-6234ED2AC23B}"/>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grpSp>
      <p:sp>
        <p:nvSpPr>
          <p:cNvPr id="2" name="Text Placeholder 9"/>
          <p:cNvSpPr>
            <a:spLocks noGrp="1"/>
          </p:cNvSpPr>
          <p:nvPr userDrawn="1">
            <p:ph type="body" sz="quarter" idx="10" hasCustomPrompt="1"/>
          </p:nvPr>
        </p:nvSpPr>
        <p:spPr>
          <a:xfrm>
            <a:off x="323529" y="123478"/>
            <a:ext cx="11573197" cy="724247"/>
          </a:xfrm>
          <a:prstGeom prst="rect">
            <a:avLst/>
          </a:prstGeom>
        </p:spPr>
        <p:txBody>
          <a:bodyPr anchor="ctr"/>
          <a:lstStyle>
            <a:lvl1pPr marL="0" indent="0" algn="ctr">
              <a:buNone/>
              <a:defRPr sz="4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Tree>
    <p:extLst>
      <p:ext uri="{BB962C8B-B14F-4D97-AF65-F5344CB8AC3E}">
        <p14:creationId xmlns:p14="http://schemas.microsoft.com/office/powerpoint/2010/main" val="313676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Grupo 5">
            <a:extLst>
              <a:ext uri="{FF2B5EF4-FFF2-40B4-BE49-F238E27FC236}">
                <a16:creationId xmlns:a16="http://schemas.microsoft.com/office/drawing/2014/main" xmlns="" id="{C464912A-426E-8D6C-2BC8-4EBE5FE0FAFA}"/>
              </a:ext>
            </a:extLst>
          </p:cNvPr>
          <p:cNvGrpSpPr/>
          <p:nvPr userDrawn="1"/>
        </p:nvGrpSpPr>
        <p:grpSpPr>
          <a:xfrm>
            <a:off x="0" y="6518491"/>
            <a:ext cx="12192000" cy="339510"/>
            <a:chOff x="-3582" y="6648818"/>
            <a:chExt cx="9134883" cy="209182"/>
          </a:xfrm>
          <a:solidFill>
            <a:srgbClr val="33AAB9"/>
          </a:solidFill>
        </p:grpSpPr>
        <p:cxnSp>
          <p:nvCxnSpPr>
            <p:cNvPr id="3" name="Straight Connector 7">
              <a:extLst>
                <a:ext uri="{FF2B5EF4-FFF2-40B4-BE49-F238E27FC236}">
                  <a16:creationId xmlns:a16="http://schemas.microsoft.com/office/drawing/2014/main" xmlns="" id="{52AB5CD9-82BC-59E6-BAE8-DFD55A42CB4C}"/>
                </a:ext>
              </a:extLst>
            </p:cNvPr>
            <p:cNvCxnSpPr>
              <a:cxnSpLocks/>
            </p:cNvCxnSpPr>
            <p:nvPr userDrawn="1"/>
          </p:nvCxnSpPr>
          <p:spPr>
            <a:xfrm>
              <a:off x="-3582" y="6648818"/>
              <a:ext cx="9134758" cy="0"/>
            </a:xfrm>
            <a:prstGeom prst="line">
              <a:avLst/>
            </a:prstGeom>
            <a:grpFill/>
            <a:ln w="25400">
              <a:solidFill>
                <a:srgbClr val="013857"/>
              </a:solidFill>
            </a:ln>
          </p:spPr>
          <p:style>
            <a:lnRef idx="1">
              <a:schemeClr val="accent1"/>
            </a:lnRef>
            <a:fillRef idx="0">
              <a:schemeClr val="accent1"/>
            </a:fillRef>
            <a:effectRef idx="0">
              <a:schemeClr val="accent1"/>
            </a:effectRef>
            <a:fontRef idx="minor">
              <a:schemeClr val="tx1"/>
            </a:fontRef>
          </p:style>
        </p:cxnSp>
        <p:sp>
          <p:nvSpPr>
            <p:cNvPr id="4" name="Rectangle 36">
              <a:extLst>
                <a:ext uri="{FF2B5EF4-FFF2-40B4-BE49-F238E27FC236}">
                  <a16:creationId xmlns:a16="http://schemas.microsoft.com/office/drawing/2014/main" xmlns="" id="{E97FD86B-5F04-0005-8CDF-A49D4D430BE3}"/>
                </a:ext>
              </a:extLst>
            </p:cNvPr>
            <p:cNvSpPr>
              <a:spLocks noChangeArrowheads="1"/>
            </p:cNvSpPr>
            <p:nvPr userDrawn="1"/>
          </p:nvSpPr>
          <p:spPr bwMode="auto">
            <a:xfrm>
              <a:off x="-3582" y="6688137"/>
              <a:ext cx="9134883" cy="169863"/>
            </a:xfrm>
            <a:prstGeom prst="rect">
              <a:avLst/>
            </a:prstGeom>
            <a:grpFill/>
            <a:ln>
              <a:noFill/>
            </a:ln>
          </p:spPr>
          <p:txBody>
            <a:bodyPr vert="horz" wrap="square" lIns="91440" tIns="45720" rIns="91440" bIns="45720" numCol="1" anchor="t" anchorCtr="0" compatLnSpc="1">
              <a:prstTxWarp prst="textNoShape">
                <a:avLst/>
              </a:prstTxWarp>
            </a:bodyPr>
            <a:lstStyle/>
            <a:p>
              <a:endParaRPr lang="es-PE" dirty="0"/>
            </a:p>
          </p:txBody>
        </p:sp>
      </p:grpSp>
    </p:spTree>
    <p:extLst>
      <p:ext uri="{BB962C8B-B14F-4D97-AF65-F5344CB8AC3E}">
        <p14:creationId xmlns:p14="http://schemas.microsoft.com/office/powerpoint/2010/main" val="315215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5" name="Grupo 4">
            <a:extLst>
              <a:ext uri="{FF2B5EF4-FFF2-40B4-BE49-F238E27FC236}">
                <a16:creationId xmlns:a16="http://schemas.microsoft.com/office/drawing/2014/main" xmlns="" id="{65C1CAE7-064E-FB9A-4219-247CBD9C31F2}"/>
              </a:ext>
            </a:extLst>
          </p:cNvPr>
          <p:cNvGrpSpPr/>
          <p:nvPr userDrawn="1"/>
        </p:nvGrpSpPr>
        <p:grpSpPr>
          <a:xfrm>
            <a:off x="0" y="6385499"/>
            <a:ext cx="12196844" cy="494366"/>
            <a:chOff x="-1685" y="4774370"/>
            <a:chExt cx="9134875" cy="370257"/>
          </a:xfrm>
        </p:grpSpPr>
        <p:sp>
          <p:nvSpPr>
            <p:cNvPr id="3" name="任意多边形: 形状 13">
              <a:extLst>
                <a:ext uri="{FF2B5EF4-FFF2-40B4-BE49-F238E27FC236}">
                  <a16:creationId xmlns:a16="http://schemas.microsoft.com/office/drawing/2014/main" xmlns="" id="{0B04139A-9EAE-1B67-1ED6-D35629C5A327}"/>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任意多边形: 形状 14">
              <a:extLst>
                <a:ext uri="{FF2B5EF4-FFF2-40B4-BE49-F238E27FC236}">
                  <a16:creationId xmlns:a16="http://schemas.microsoft.com/office/drawing/2014/main" xmlns="" id="{C8213894-72D4-2DBB-1D50-2C52F87D433E}"/>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419252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ángulo 5">
            <a:extLst>
              <a:ext uri="{FF2B5EF4-FFF2-40B4-BE49-F238E27FC236}">
                <a16:creationId xmlns:a16="http://schemas.microsoft.com/office/drawing/2014/main" xmlns="" id="{06BEE7B1-30E9-9DB0-E4FC-A2BA381C837D}"/>
              </a:ext>
            </a:extLst>
          </p:cNvPr>
          <p:cNvSpPr/>
          <p:nvPr userDrawn="1"/>
        </p:nvSpPr>
        <p:spPr>
          <a:xfrm>
            <a:off x="0" y="0"/>
            <a:ext cx="12192000" cy="6858000"/>
          </a:xfrm>
          <a:prstGeom prst="rect">
            <a:avLst/>
          </a:prstGeom>
          <a:noFill/>
          <a:ln w="76200">
            <a:solidFill>
              <a:srgbClr val="01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18516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65C1CAE7-064E-FB9A-4219-247CBD9C31F2}"/>
              </a:ext>
            </a:extLst>
          </p:cNvPr>
          <p:cNvGrpSpPr/>
          <p:nvPr userDrawn="1"/>
        </p:nvGrpSpPr>
        <p:grpSpPr>
          <a:xfrm>
            <a:off x="0" y="6385499"/>
            <a:ext cx="12196844" cy="494366"/>
            <a:chOff x="-1685" y="4774370"/>
            <a:chExt cx="9134875" cy="370257"/>
          </a:xfrm>
        </p:grpSpPr>
        <p:sp>
          <p:nvSpPr>
            <p:cNvPr id="3" name="任意多边形: 形状 13">
              <a:extLst>
                <a:ext uri="{FF2B5EF4-FFF2-40B4-BE49-F238E27FC236}">
                  <a16:creationId xmlns:a16="http://schemas.microsoft.com/office/drawing/2014/main" xmlns="" id="{0B04139A-9EAE-1B67-1ED6-D35629C5A327}"/>
                </a:ext>
              </a:extLst>
            </p:cNvPr>
            <p:cNvSpPr/>
            <p:nvPr userDrawn="1"/>
          </p:nvSpPr>
          <p:spPr>
            <a:xfrm>
              <a:off x="-1685" y="4885172"/>
              <a:ext cx="6949949" cy="259455"/>
            </a:xfrm>
            <a:custGeom>
              <a:avLst/>
              <a:gdLst>
                <a:gd name="connsiteX0" fmla="*/ 0 w 9216572"/>
                <a:gd name="connsiteY0" fmla="*/ 0 h 333829"/>
                <a:gd name="connsiteX1" fmla="*/ 9216572 w 9216572"/>
                <a:gd name="connsiteY1" fmla="*/ 29029 h 333829"/>
                <a:gd name="connsiteX2" fmla="*/ 9056914 w 9216572"/>
                <a:gd name="connsiteY2" fmla="*/ 333829 h 333829"/>
                <a:gd name="connsiteX3" fmla="*/ 29029 w 9216572"/>
                <a:gd name="connsiteY3" fmla="*/ 333829 h 333829"/>
                <a:gd name="connsiteX4" fmla="*/ 0 w 9216572"/>
                <a:gd name="connsiteY4" fmla="*/ 0 h 333829"/>
                <a:gd name="connsiteX0" fmla="*/ 0 w 9229272"/>
                <a:gd name="connsiteY0" fmla="*/ 9071 h 342900"/>
                <a:gd name="connsiteX1" fmla="*/ 9229272 w 9229272"/>
                <a:gd name="connsiteY1" fmla="*/ 0 h 342900"/>
                <a:gd name="connsiteX2" fmla="*/ 9056914 w 9229272"/>
                <a:gd name="connsiteY2" fmla="*/ 342900 h 342900"/>
                <a:gd name="connsiteX3" fmla="*/ 29029 w 9229272"/>
                <a:gd name="connsiteY3" fmla="*/ 342900 h 342900"/>
                <a:gd name="connsiteX4" fmla="*/ 0 w 9229272"/>
                <a:gd name="connsiteY4" fmla="*/ 9071 h 342900"/>
                <a:gd name="connsiteX0" fmla="*/ 0 w 9229272"/>
                <a:gd name="connsiteY0" fmla="*/ 9071 h 355600"/>
                <a:gd name="connsiteX1" fmla="*/ 9229272 w 9229272"/>
                <a:gd name="connsiteY1" fmla="*/ 0 h 355600"/>
                <a:gd name="connsiteX2" fmla="*/ 9056914 w 9229272"/>
                <a:gd name="connsiteY2" fmla="*/ 342900 h 355600"/>
                <a:gd name="connsiteX3" fmla="*/ 3629 w 9229272"/>
                <a:gd name="connsiteY3" fmla="*/ 355600 h 355600"/>
                <a:gd name="connsiteX4" fmla="*/ 0 w 9229272"/>
                <a:gd name="connsiteY4" fmla="*/ 9071 h 355600"/>
                <a:gd name="connsiteX0" fmla="*/ 0 w 9229272"/>
                <a:gd name="connsiteY0" fmla="*/ 9071 h 355600"/>
                <a:gd name="connsiteX1" fmla="*/ 9229272 w 9229272"/>
                <a:gd name="connsiteY1" fmla="*/ 0 h 355600"/>
                <a:gd name="connsiteX2" fmla="*/ 9068590 w 9229272"/>
                <a:gd name="connsiteY2" fmla="*/ 339888 h 355600"/>
                <a:gd name="connsiteX3" fmla="*/ 3629 w 9229272"/>
                <a:gd name="connsiteY3" fmla="*/ 355600 h 355600"/>
                <a:gd name="connsiteX4" fmla="*/ 0 w 9229272"/>
                <a:gd name="connsiteY4" fmla="*/ 9071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9272" h="355600">
                  <a:moveTo>
                    <a:pt x="0" y="9071"/>
                  </a:moveTo>
                  <a:lnTo>
                    <a:pt x="9229272" y="0"/>
                  </a:lnTo>
                  <a:lnTo>
                    <a:pt x="9068590" y="339888"/>
                  </a:lnTo>
                  <a:lnTo>
                    <a:pt x="3629" y="355600"/>
                  </a:lnTo>
                  <a:cubicBezTo>
                    <a:pt x="2419" y="240090"/>
                    <a:pt x="1210" y="124581"/>
                    <a:pt x="0" y="9071"/>
                  </a:cubicBez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任意多边形: 形状 14">
              <a:extLst>
                <a:ext uri="{FF2B5EF4-FFF2-40B4-BE49-F238E27FC236}">
                  <a16:creationId xmlns:a16="http://schemas.microsoft.com/office/drawing/2014/main" xmlns="" id="{C8213894-72D4-2DBB-1D50-2C52F87D433E}"/>
                </a:ext>
              </a:extLst>
            </p:cNvPr>
            <p:cNvSpPr/>
            <p:nvPr userDrawn="1"/>
          </p:nvSpPr>
          <p:spPr>
            <a:xfrm>
              <a:off x="6885708" y="4774370"/>
              <a:ext cx="2247482" cy="359358"/>
            </a:xfrm>
            <a:custGeom>
              <a:avLst/>
              <a:gdLst>
                <a:gd name="connsiteX0" fmla="*/ 3009900 w 3009900"/>
                <a:gd name="connsiteY0" fmla="*/ 0 h 769620"/>
                <a:gd name="connsiteX1" fmla="*/ 3009900 w 3009900"/>
                <a:gd name="connsiteY1" fmla="*/ 769620 h 769620"/>
                <a:gd name="connsiteX2" fmla="*/ 0 w 3009900"/>
                <a:gd name="connsiteY2" fmla="*/ 746760 h 769620"/>
                <a:gd name="connsiteX3" fmla="*/ 419100 w 3009900"/>
                <a:gd name="connsiteY3" fmla="*/ 0 h 769620"/>
                <a:gd name="connsiteX4" fmla="*/ 3009900 w 3009900"/>
                <a:gd name="connsiteY4" fmla="*/ 0 h 769620"/>
                <a:gd name="connsiteX0" fmla="*/ 3009900 w 3009900"/>
                <a:gd name="connsiteY0" fmla="*/ 0 h 769620"/>
                <a:gd name="connsiteX1" fmla="*/ 3009900 w 3009900"/>
                <a:gd name="connsiteY1" fmla="*/ 769620 h 769620"/>
                <a:gd name="connsiteX2" fmla="*/ 0 w 3009900"/>
                <a:gd name="connsiteY2" fmla="*/ 746760 h 769620"/>
                <a:gd name="connsiteX3" fmla="*/ 351117 w 3009900"/>
                <a:gd name="connsiteY3" fmla="*/ 101974 h 769620"/>
                <a:gd name="connsiteX4" fmla="*/ 3009900 w 3009900"/>
                <a:gd name="connsiteY4" fmla="*/ 0 h 769620"/>
                <a:gd name="connsiteX0" fmla="*/ 3021231 w 3021231"/>
                <a:gd name="connsiteY0" fmla="*/ 0 h 667646"/>
                <a:gd name="connsiteX1" fmla="*/ 3009900 w 3021231"/>
                <a:gd name="connsiteY1" fmla="*/ 667646 h 667646"/>
                <a:gd name="connsiteX2" fmla="*/ 0 w 3021231"/>
                <a:gd name="connsiteY2" fmla="*/ 644786 h 667646"/>
                <a:gd name="connsiteX3" fmla="*/ 351117 w 3021231"/>
                <a:gd name="connsiteY3" fmla="*/ 0 h 667646"/>
                <a:gd name="connsiteX4" fmla="*/ 3021231 w 3021231"/>
                <a:gd name="connsiteY4" fmla="*/ 0 h 667646"/>
                <a:gd name="connsiteX0" fmla="*/ 3021231 w 3021231"/>
                <a:gd name="connsiteY0" fmla="*/ 0 h 667646"/>
                <a:gd name="connsiteX1" fmla="*/ 3009900 w 3021231"/>
                <a:gd name="connsiteY1" fmla="*/ 667646 h 667646"/>
                <a:gd name="connsiteX2" fmla="*/ 0 w 3021231"/>
                <a:gd name="connsiteY2" fmla="*/ 644786 h 667646"/>
                <a:gd name="connsiteX3" fmla="*/ 237812 w 3021231"/>
                <a:gd name="connsiteY3" fmla="*/ 192619 h 667646"/>
                <a:gd name="connsiteX4" fmla="*/ 3021231 w 3021231"/>
                <a:gd name="connsiteY4" fmla="*/ 0 h 667646"/>
                <a:gd name="connsiteX0" fmla="*/ 3009900 w 3009900"/>
                <a:gd name="connsiteY0" fmla="*/ 0 h 486358"/>
                <a:gd name="connsiteX1" fmla="*/ 3009900 w 3009900"/>
                <a:gd name="connsiteY1" fmla="*/ 486358 h 486358"/>
                <a:gd name="connsiteX2" fmla="*/ 0 w 3009900"/>
                <a:gd name="connsiteY2" fmla="*/ 463498 h 486358"/>
                <a:gd name="connsiteX3" fmla="*/ 237812 w 3009900"/>
                <a:gd name="connsiteY3" fmla="*/ 11331 h 486358"/>
                <a:gd name="connsiteX4" fmla="*/ 3009900 w 3009900"/>
                <a:gd name="connsiteY4" fmla="*/ 0 h 486358"/>
                <a:gd name="connsiteX0" fmla="*/ 3021230 w 3021230"/>
                <a:gd name="connsiteY0" fmla="*/ 0 h 475027"/>
                <a:gd name="connsiteX1" fmla="*/ 3009900 w 3021230"/>
                <a:gd name="connsiteY1" fmla="*/ 475027 h 475027"/>
                <a:gd name="connsiteX2" fmla="*/ 0 w 3021230"/>
                <a:gd name="connsiteY2" fmla="*/ 452167 h 475027"/>
                <a:gd name="connsiteX3" fmla="*/ 237812 w 3021230"/>
                <a:gd name="connsiteY3" fmla="*/ 0 h 475027"/>
                <a:gd name="connsiteX4" fmla="*/ 3021230 w 3021230"/>
                <a:gd name="connsiteY4" fmla="*/ 0 h 475027"/>
                <a:gd name="connsiteX0" fmla="*/ 3007245 w 3007245"/>
                <a:gd name="connsiteY0" fmla="*/ 0 h 480138"/>
                <a:gd name="connsiteX1" fmla="*/ 2995915 w 3007245"/>
                <a:gd name="connsiteY1" fmla="*/ 475027 h 480138"/>
                <a:gd name="connsiteX2" fmla="*/ 0 w 3007245"/>
                <a:gd name="connsiteY2" fmla="*/ 480138 h 480138"/>
                <a:gd name="connsiteX3" fmla="*/ 223827 w 3007245"/>
                <a:gd name="connsiteY3" fmla="*/ 0 h 480138"/>
                <a:gd name="connsiteX4" fmla="*/ 3007245 w 3007245"/>
                <a:gd name="connsiteY4" fmla="*/ 0 h 480138"/>
                <a:gd name="connsiteX0" fmla="*/ 3007245 w 3007681"/>
                <a:gd name="connsiteY0" fmla="*/ 0 h 480910"/>
                <a:gd name="connsiteX1" fmla="*/ 3007681 w 3007681"/>
                <a:gd name="connsiteY1" fmla="*/ 480910 h 480910"/>
                <a:gd name="connsiteX2" fmla="*/ 0 w 3007681"/>
                <a:gd name="connsiteY2" fmla="*/ 480138 h 480910"/>
                <a:gd name="connsiteX3" fmla="*/ 223827 w 3007681"/>
                <a:gd name="connsiteY3" fmla="*/ 0 h 480910"/>
                <a:gd name="connsiteX4" fmla="*/ 3007245 w 3007681"/>
                <a:gd name="connsiteY4" fmla="*/ 0 h 480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7681" h="480910">
                  <a:moveTo>
                    <a:pt x="3007245" y="0"/>
                  </a:moveTo>
                  <a:cubicBezTo>
                    <a:pt x="3007390" y="160303"/>
                    <a:pt x="3007536" y="320607"/>
                    <a:pt x="3007681" y="480910"/>
                  </a:cubicBezTo>
                  <a:lnTo>
                    <a:pt x="0" y="480138"/>
                  </a:lnTo>
                  <a:lnTo>
                    <a:pt x="223827" y="0"/>
                  </a:lnTo>
                  <a:lnTo>
                    <a:pt x="3007245" y="0"/>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9" name="Rectángulo 8">
            <a:extLst>
              <a:ext uri="{FF2B5EF4-FFF2-40B4-BE49-F238E27FC236}">
                <a16:creationId xmlns:a16="http://schemas.microsoft.com/office/drawing/2014/main" xmlns="" id="{3EA7573C-C17F-B145-424D-28922B188366}"/>
              </a:ext>
            </a:extLst>
          </p:cNvPr>
          <p:cNvSpPr/>
          <p:nvPr userDrawn="1"/>
        </p:nvSpPr>
        <p:spPr>
          <a:xfrm flipV="1">
            <a:off x="-4843" y="997882"/>
            <a:ext cx="9137732" cy="47307"/>
          </a:xfrm>
          <a:custGeom>
            <a:avLst/>
            <a:gdLst>
              <a:gd name="connsiteX0" fmla="*/ 0 w 9115507"/>
              <a:gd name="connsiteY0" fmla="*/ 0 h 45719"/>
              <a:gd name="connsiteX1" fmla="*/ 9115507 w 9115507"/>
              <a:gd name="connsiteY1" fmla="*/ 0 h 45719"/>
              <a:gd name="connsiteX2" fmla="*/ 9115507 w 9115507"/>
              <a:gd name="connsiteY2" fmla="*/ 45719 h 45719"/>
              <a:gd name="connsiteX3" fmla="*/ 0 w 9115507"/>
              <a:gd name="connsiteY3" fmla="*/ 45719 h 45719"/>
              <a:gd name="connsiteX4" fmla="*/ 0 w 9115507"/>
              <a:gd name="connsiteY4" fmla="*/ 0 h 45719"/>
              <a:gd name="connsiteX0" fmla="*/ 0 w 9132969"/>
              <a:gd name="connsiteY0" fmla="*/ 0 h 47307"/>
              <a:gd name="connsiteX1" fmla="*/ 9115507 w 9132969"/>
              <a:gd name="connsiteY1" fmla="*/ 0 h 47307"/>
              <a:gd name="connsiteX2" fmla="*/ 9132969 w 9132969"/>
              <a:gd name="connsiteY2" fmla="*/ 47307 h 47307"/>
              <a:gd name="connsiteX3" fmla="*/ 0 w 9132969"/>
              <a:gd name="connsiteY3" fmla="*/ 45719 h 47307"/>
              <a:gd name="connsiteX4" fmla="*/ 0 w 9132969"/>
              <a:gd name="connsiteY4" fmla="*/ 0 h 47307"/>
              <a:gd name="connsiteX0" fmla="*/ 0 w 9137732"/>
              <a:gd name="connsiteY0" fmla="*/ 0 h 47307"/>
              <a:gd name="connsiteX1" fmla="*/ 9115507 w 9137732"/>
              <a:gd name="connsiteY1" fmla="*/ 0 h 47307"/>
              <a:gd name="connsiteX2" fmla="*/ 9137732 w 9137732"/>
              <a:gd name="connsiteY2" fmla="*/ 47307 h 47307"/>
              <a:gd name="connsiteX3" fmla="*/ 0 w 9137732"/>
              <a:gd name="connsiteY3" fmla="*/ 45719 h 47307"/>
              <a:gd name="connsiteX4" fmla="*/ 0 w 9137732"/>
              <a:gd name="connsiteY4" fmla="*/ 0 h 47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7732" h="47307">
                <a:moveTo>
                  <a:pt x="0" y="0"/>
                </a:moveTo>
                <a:lnTo>
                  <a:pt x="9115507" y="0"/>
                </a:lnTo>
                <a:lnTo>
                  <a:pt x="9137732" y="47307"/>
                </a:lnTo>
                <a:lnTo>
                  <a:pt x="0" y="45719"/>
                </a:lnTo>
                <a:lnTo>
                  <a:pt x="0" y="0"/>
                </a:ln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xmlns="" id="{D3A09468-F291-FB50-7583-FAE9555BA76D}"/>
              </a:ext>
            </a:extLst>
          </p:cNvPr>
          <p:cNvSpPr/>
          <p:nvPr userDrawn="1"/>
        </p:nvSpPr>
        <p:spPr>
          <a:xfrm rot="17691983" flipV="1">
            <a:off x="8872346" y="496585"/>
            <a:ext cx="1174789" cy="47542"/>
          </a:xfrm>
          <a:custGeom>
            <a:avLst/>
            <a:gdLst>
              <a:gd name="connsiteX0" fmla="*/ 0 w 1137198"/>
              <a:gd name="connsiteY0" fmla="*/ 0 h 45719"/>
              <a:gd name="connsiteX1" fmla="*/ 1137198 w 1137198"/>
              <a:gd name="connsiteY1" fmla="*/ 0 h 45719"/>
              <a:gd name="connsiteX2" fmla="*/ 1137198 w 1137198"/>
              <a:gd name="connsiteY2" fmla="*/ 45719 h 45719"/>
              <a:gd name="connsiteX3" fmla="*/ 0 w 1137198"/>
              <a:gd name="connsiteY3" fmla="*/ 45719 h 45719"/>
              <a:gd name="connsiteX4" fmla="*/ 0 w 1137198"/>
              <a:gd name="connsiteY4" fmla="*/ 0 h 45719"/>
              <a:gd name="connsiteX0" fmla="*/ 10645 w 1137198"/>
              <a:gd name="connsiteY0" fmla="*/ 0 h 46034"/>
              <a:gd name="connsiteX1" fmla="*/ 1137198 w 1137198"/>
              <a:gd name="connsiteY1" fmla="*/ 315 h 46034"/>
              <a:gd name="connsiteX2" fmla="*/ 1137198 w 1137198"/>
              <a:gd name="connsiteY2" fmla="*/ 46034 h 46034"/>
              <a:gd name="connsiteX3" fmla="*/ 0 w 1137198"/>
              <a:gd name="connsiteY3" fmla="*/ 46034 h 46034"/>
              <a:gd name="connsiteX4" fmla="*/ 10645 w 1137198"/>
              <a:gd name="connsiteY4" fmla="*/ 0 h 46034"/>
              <a:gd name="connsiteX0" fmla="*/ 19850 w 1146403"/>
              <a:gd name="connsiteY0" fmla="*/ 0 h 47017"/>
              <a:gd name="connsiteX1" fmla="*/ 1146403 w 1146403"/>
              <a:gd name="connsiteY1" fmla="*/ 315 h 47017"/>
              <a:gd name="connsiteX2" fmla="*/ 1146403 w 1146403"/>
              <a:gd name="connsiteY2" fmla="*/ 46034 h 47017"/>
              <a:gd name="connsiteX3" fmla="*/ 0 w 1146403"/>
              <a:gd name="connsiteY3" fmla="*/ 47017 h 47017"/>
              <a:gd name="connsiteX4" fmla="*/ 19850 w 1146403"/>
              <a:gd name="connsiteY4" fmla="*/ 0 h 47017"/>
              <a:gd name="connsiteX0" fmla="*/ 19850 w 1174789"/>
              <a:gd name="connsiteY0" fmla="*/ 525 h 47542"/>
              <a:gd name="connsiteX1" fmla="*/ 1174789 w 1174789"/>
              <a:gd name="connsiteY1" fmla="*/ 0 h 47542"/>
              <a:gd name="connsiteX2" fmla="*/ 1146403 w 1174789"/>
              <a:gd name="connsiteY2" fmla="*/ 46559 h 47542"/>
              <a:gd name="connsiteX3" fmla="*/ 0 w 1174789"/>
              <a:gd name="connsiteY3" fmla="*/ 47542 h 47542"/>
              <a:gd name="connsiteX4" fmla="*/ 19850 w 1174789"/>
              <a:gd name="connsiteY4" fmla="*/ 525 h 47542"/>
              <a:gd name="connsiteX0" fmla="*/ 19850 w 1174789"/>
              <a:gd name="connsiteY0" fmla="*/ 525 h 47542"/>
              <a:gd name="connsiteX1" fmla="*/ 1174789 w 1174789"/>
              <a:gd name="connsiteY1" fmla="*/ 0 h 47542"/>
              <a:gd name="connsiteX2" fmla="*/ 1150620 w 1174789"/>
              <a:gd name="connsiteY2" fmla="*/ 45014 h 47542"/>
              <a:gd name="connsiteX3" fmla="*/ 0 w 1174789"/>
              <a:gd name="connsiteY3" fmla="*/ 47542 h 47542"/>
              <a:gd name="connsiteX4" fmla="*/ 19850 w 1174789"/>
              <a:gd name="connsiteY4" fmla="*/ 525 h 4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789" h="47542">
                <a:moveTo>
                  <a:pt x="19850" y="525"/>
                </a:moveTo>
                <a:lnTo>
                  <a:pt x="1174789" y="0"/>
                </a:lnTo>
                <a:lnTo>
                  <a:pt x="1150620" y="45014"/>
                </a:lnTo>
                <a:lnTo>
                  <a:pt x="0" y="47542"/>
                </a:lnTo>
                <a:lnTo>
                  <a:pt x="19850" y="525"/>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1" name="Grupo 10">
            <a:extLst>
              <a:ext uri="{FF2B5EF4-FFF2-40B4-BE49-F238E27FC236}">
                <a16:creationId xmlns:a16="http://schemas.microsoft.com/office/drawing/2014/main" xmlns="" id="{D722BFC5-A54B-9E53-6E88-12121BBE90EE}"/>
              </a:ext>
            </a:extLst>
          </p:cNvPr>
          <p:cNvGrpSpPr/>
          <p:nvPr userDrawn="1"/>
        </p:nvGrpSpPr>
        <p:grpSpPr>
          <a:xfrm>
            <a:off x="9898911" y="165283"/>
            <a:ext cx="1887927" cy="898007"/>
            <a:chOff x="4659310" y="3186514"/>
            <a:chExt cx="1970737" cy="937396"/>
          </a:xfrm>
          <a:solidFill>
            <a:srgbClr val="33AAB9"/>
          </a:solidFill>
        </p:grpSpPr>
        <p:sp>
          <p:nvSpPr>
            <p:cNvPr id="12" name="Forma libre: forma 11">
              <a:extLst>
                <a:ext uri="{FF2B5EF4-FFF2-40B4-BE49-F238E27FC236}">
                  <a16:creationId xmlns:a16="http://schemas.microsoft.com/office/drawing/2014/main" xmlns="" id="{BAB8D31E-2C6C-DA40-570E-08757A2D0E20}"/>
                </a:ext>
              </a:extLst>
            </p:cNvPr>
            <p:cNvSpPr/>
            <p:nvPr/>
          </p:nvSpPr>
          <p:spPr>
            <a:xfrm>
              <a:off x="4787287" y="3186514"/>
              <a:ext cx="1720263" cy="937396"/>
            </a:xfrm>
            <a:custGeom>
              <a:avLst/>
              <a:gdLst>
                <a:gd name="connsiteX0" fmla="*/ 898562 w 1720263"/>
                <a:gd name="connsiteY0" fmla="*/ 1 h 937396"/>
                <a:gd name="connsiteX1" fmla="*/ 1429383 w 1720263"/>
                <a:gd name="connsiteY1" fmla="*/ 61305 h 937396"/>
                <a:gd name="connsiteX2" fmla="*/ 1616519 w 1720263"/>
                <a:gd name="connsiteY2" fmla="*/ 129190 h 937396"/>
                <a:gd name="connsiteX3" fmla="*/ 1649043 w 1720263"/>
                <a:gd name="connsiteY3" fmla="*/ 175780 h 937396"/>
                <a:gd name="connsiteX4" fmla="*/ 1719896 w 1720263"/>
                <a:gd name="connsiteY4" fmla="*/ 658463 h 937396"/>
                <a:gd name="connsiteX5" fmla="*/ 1713056 w 1720263"/>
                <a:gd name="connsiteY5" fmla="*/ 686339 h 937396"/>
                <a:gd name="connsiteX6" fmla="*/ 1465649 w 1720263"/>
                <a:gd name="connsiteY6" fmla="*/ 875927 h 937396"/>
                <a:gd name="connsiteX7" fmla="*/ 1173846 w 1720263"/>
                <a:gd name="connsiteY7" fmla="*/ 919033 h 937396"/>
                <a:gd name="connsiteX8" fmla="*/ 985935 w 1720263"/>
                <a:gd name="connsiteY8" fmla="*/ 869475 h 937396"/>
                <a:gd name="connsiteX9" fmla="*/ 702521 w 1720263"/>
                <a:gd name="connsiteY9" fmla="*/ 875540 h 937396"/>
                <a:gd name="connsiteX10" fmla="*/ 483765 w 1720263"/>
                <a:gd name="connsiteY10" fmla="*/ 932843 h 937396"/>
                <a:gd name="connsiteX11" fmla="*/ 366579 w 1720263"/>
                <a:gd name="connsiteY11" fmla="*/ 919291 h 937396"/>
                <a:gd name="connsiteX12" fmla="*/ 60837 w 1720263"/>
                <a:gd name="connsiteY12" fmla="*/ 741060 h 937396"/>
                <a:gd name="connsiteX13" fmla="*/ 6245 w 1720263"/>
                <a:gd name="connsiteY13" fmla="*/ 611098 h 937396"/>
                <a:gd name="connsiteX14" fmla="*/ 67290 w 1720263"/>
                <a:gd name="connsiteY14" fmla="*/ 167391 h 937396"/>
                <a:gd name="connsiteX15" fmla="*/ 89230 w 1720263"/>
                <a:gd name="connsiteY15" fmla="*/ 131642 h 937396"/>
                <a:gd name="connsiteX16" fmla="*/ 296113 w 1720263"/>
                <a:gd name="connsiteY16" fmla="*/ 50335 h 937396"/>
                <a:gd name="connsiteX17" fmla="*/ 898562 w 1720263"/>
                <a:gd name="connsiteY17" fmla="*/ 1 h 93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0263" h="937396">
                  <a:moveTo>
                    <a:pt x="898562" y="1"/>
                  </a:moveTo>
                  <a:cubicBezTo>
                    <a:pt x="1034591" y="388"/>
                    <a:pt x="1234375" y="10068"/>
                    <a:pt x="1429383" y="61305"/>
                  </a:cubicBezTo>
                  <a:cubicBezTo>
                    <a:pt x="1493268" y="78082"/>
                    <a:pt x="1554442" y="105830"/>
                    <a:pt x="1616519" y="129190"/>
                  </a:cubicBezTo>
                  <a:cubicBezTo>
                    <a:pt x="1637427" y="137062"/>
                    <a:pt x="1645816" y="152550"/>
                    <a:pt x="1649043" y="175780"/>
                  </a:cubicBezTo>
                  <a:cubicBezTo>
                    <a:pt x="1671757" y="336846"/>
                    <a:pt x="1696536" y="497525"/>
                    <a:pt x="1719896" y="658463"/>
                  </a:cubicBezTo>
                  <a:cubicBezTo>
                    <a:pt x="1721187" y="667497"/>
                    <a:pt x="1719122" y="681564"/>
                    <a:pt x="1713056" y="686339"/>
                  </a:cubicBezTo>
                  <a:cubicBezTo>
                    <a:pt x="1631232" y="750353"/>
                    <a:pt x="1549409" y="814495"/>
                    <a:pt x="1465649" y="875927"/>
                  </a:cubicBezTo>
                  <a:cubicBezTo>
                    <a:pt x="1376727" y="941232"/>
                    <a:pt x="1277997" y="949104"/>
                    <a:pt x="1173846" y="919033"/>
                  </a:cubicBezTo>
                  <a:cubicBezTo>
                    <a:pt x="1111639" y="901094"/>
                    <a:pt x="1048013" y="887543"/>
                    <a:pt x="985935" y="869475"/>
                  </a:cubicBezTo>
                  <a:cubicBezTo>
                    <a:pt x="890431" y="841598"/>
                    <a:pt x="796992" y="847018"/>
                    <a:pt x="702521" y="875540"/>
                  </a:cubicBezTo>
                  <a:cubicBezTo>
                    <a:pt x="630377" y="897351"/>
                    <a:pt x="556813" y="914258"/>
                    <a:pt x="483765" y="932843"/>
                  </a:cubicBezTo>
                  <a:cubicBezTo>
                    <a:pt x="443240" y="943168"/>
                    <a:pt x="404394" y="934779"/>
                    <a:pt x="366579" y="919291"/>
                  </a:cubicBezTo>
                  <a:cubicBezTo>
                    <a:pt x="256362" y="874250"/>
                    <a:pt x="158277" y="808171"/>
                    <a:pt x="60837" y="741060"/>
                  </a:cubicBezTo>
                  <a:cubicBezTo>
                    <a:pt x="-7177" y="694212"/>
                    <a:pt x="-5499" y="693954"/>
                    <a:pt x="6245" y="611098"/>
                  </a:cubicBezTo>
                  <a:cubicBezTo>
                    <a:pt x="27282" y="463325"/>
                    <a:pt x="46124" y="315164"/>
                    <a:pt x="67290" y="167391"/>
                  </a:cubicBezTo>
                  <a:cubicBezTo>
                    <a:pt x="69097" y="154485"/>
                    <a:pt x="78519" y="139127"/>
                    <a:pt x="89230" y="131642"/>
                  </a:cubicBezTo>
                  <a:cubicBezTo>
                    <a:pt x="151437" y="88149"/>
                    <a:pt x="223323" y="67241"/>
                    <a:pt x="296113" y="50335"/>
                  </a:cubicBezTo>
                  <a:cubicBezTo>
                    <a:pt x="473182" y="9165"/>
                    <a:pt x="653220" y="-128"/>
                    <a:pt x="898562" y="1"/>
                  </a:cubicBezTo>
                  <a:close/>
                </a:path>
              </a:pathLst>
            </a:custGeom>
            <a:grpFill/>
            <a:ln w="12884" cap="flat">
              <a:noFill/>
              <a:prstDash val="solid"/>
              <a:miter/>
            </a:ln>
          </p:spPr>
          <p:txBody>
            <a:bodyPr rtlCol="0" anchor="ctr"/>
            <a:lstStyle/>
            <a:p>
              <a:endParaRPr lang="es-PE"/>
            </a:p>
          </p:txBody>
        </p:sp>
        <p:sp>
          <p:nvSpPr>
            <p:cNvPr id="13" name="Forma libre: forma 12">
              <a:extLst>
                <a:ext uri="{FF2B5EF4-FFF2-40B4-BE49-F238E27FC236}">
                  <a16:creationId xmlns:a16="http://schemas.microsoft.com/office/drawing/2014/main" xmlns="" id="{C6283108-B38B-0676-6CC4-9B48EA4CDC5E}"/>
                </a:ext>
              </a:extLst>
            </p:cNvPr>
            <p:cNvSpPr/>
            <p:nvPr/>
          </p:nvSpPr>
          <p:spPr>
            <a:xfrm>
              <a:off x="6489502" y="3424759"/>
              <a:ext cx="140545" cy="326907"/>
            </a:xfrm>
            <a:custGeom>
              <a:avLst/>
              <a:gdLst>
                <a:gd name="connsiteX0" fmla="*/ 52785 w 140545"/>
                <a:gd name="connsiteY0" fmla="*/ 326908 h 326907"/>
                <a:gd name="connsiteX1" fmla="*/ 0 w 140545"/>
                <a:gd name="connsiteY1" fmla="*/ 0 h 326907"/>
                <a:gd name="connsiteX2" fmla="*/ 88406 w 140545"/>
                <a:gd name="connsiteY2" fmla="*/ 9937 h 326907"/>
                <a:gd name="connsiteX3" fmla="*/ 140546 w 140545"/>
                <a:gd name="connsiteY3" fmla="*/ 304580 h 326907"/>
                <a:gd name="connsiteX4" fmla="*/ 52785 w 140545"/>
                <a:gd name="connsiteY4" fmla="*/ 326908 h 326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5" h="326907">
                  <a:moveTo>
                    <a:pt x="52785" y="326908"/>
                  </a:moveTo>
                  <a:cubicBezTo>
                    <a:pt x="35104" y="217207"/>
                    <a:pt x="17810" y="110604"/>
                    <a:pt x="0" y="0"/>
                  </a:cubicBezTo>
                  <a:cubicBezTo>
                    <a:pt x="30329" y="3355"/>
                    <a:pt x="58722" y="6582"/>
                    <a:pt x="88406" y="9937"/>
                  </a:cubicBezTo>
                  <a:cubicBezTo>
                    <a:pt x="105958" y="109055"/>
                    <a:pt x="123123" y="206237"/>
                    <a:pt x="140546" y="304580"/>
                  </a:cubicBezTo>
                  <a:cubicBezTo>
                    <a:pt x="110346" y="312195"/>
                    <a:pt x="83889" y="318906"/>
                    <a:pt x="52785" y="326908"/>
                  </a:cubicBezTo>
                  <a:close/>
                </a:path>
              </a:pathLst>
            </a:custGeom>
            <a:grpFill/>
            <a:ln w="12884" cap="flat">
              <a:noFill/>
              <a:prstDash val="solid"/>
              <a:miter/>
            </a:ln>
          </p:spPr>
          <p:txBody>
            <a:bodyPr rtlCol="0" anchor="ctr"/>
            <a:lstStyle/>
            <a:p>
              <a:endParaRPr lang="es-PE"/>
            </a:p>
          </p:txBody>
        </p:sp>
        <p:sp>
          <p:nvSpPr>
            <p:cNvPr id="14" name="Forma libre: forma 13">
              <a:extLst>
                <a:ext uri="{FF2B5EF4-FFF2-40B4-BE49-F238E27FC236}">
                  <a16:creationId xmlns:a16="http://schemas.microsoft.com/office/drawing/2014/main" xmlns="" id="{2BC6B57A-23E7-2997-A619-352FD5CD877D}"/>
                </a:ext>
              </a:extLst>
            </p:cNvPr>
            <p:cNvSpPr/>
            <p:nvPr/>
          </p:nvSpPr>
          <p:spPr>
            <a:xfrm>
              <a:off x="4659310" y="3424243"/>
              <a:ext cx="140545" cy="327294"/>
            </a:xfrm>
            <a:custGeom>
              <a:avLst/>
              <a:gdLst>
                <a:gd name="connsiteX0" fmla="*/ 52398 w 140545"/>
                <a:gd name="connsiteY0" fmla="*/ 10454 h 327294"/>
                <a:gd name="connsiteX1" fmla="*/ 140546 w 140545"/>
                <a:gd name="connsiteY1" fmla="*/ 0 h 327294"/>
                <a:gd name="connsiteX2" fmla="*/ 87889 w 140545"/>
                <a:gd name="connsiteY2" fmla="*/ 327295 h 327294"/>
                <a:gd name="connsiteX3" fmla="*/ 0 w 140545"/>
                <a:gd name="connsiteY3" fmla="*/ 304967 h 327294"/>
                <a:gd name="connsiteX4" fmla="*/ 52398 w 140545"/>
                <a:gd name="connsiteY4" fmla="*/ 10454 h 32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45" h="327294">
                  <a:moveTo>
                    <a:pt x="52398" y="10454"/>
                  </a:moveTo>
                  <a:cubicBezTo>
                    <a:pt x="81565" y="6969"/>
                    <a:pt x="108797" y="3743"/>
                    <a:pt x="140546" y="0"/>
                  </a:cubicBezTo>
                  <a:cubicBezTo>
                    <a:pt x="122865" y="109572"/>
                    <a:pt x="105571" y="217207"/>
                    <a:pt x="87889" y="327295"/>
                  </a:cubicBezTo>
                  <a:cubicBezTo>
                    <a:pt x="57302" y="319551"/>
                    <a:pt x="30200" y="312582"/>
                    <a:pt x="0" y="304967"/>
                  </a:cubicBezTo>
                  <a:cubicBezTo>
                    <a:pt x="17552" y="206882"/>
                    <a:pt x="34717" y="110217"/>
                    <a:pt x="52398" y="10454"/>
                  </a:cubicBezTo>
                  <a:close/>
                </a:path>
              </a:pathLst>
            </a:custGeom>
            <a:grpFill/>
            <a:ln w="12884" cap="flat">
              <a:noFill/>
              <a:prstDash val="solid"/>
              <a:miter/>
            </a:ln>
          </p:spPr>
          <p:txBody>
            <a:bodyPr rtlCol="0" anchor="ctr"/>
            <a:lstStyle/>
            <a:p>
              <a:endParaRPr lang="es-PE"/>
            </a:p>
          </p:txBody>
        </p:sp>
      </p:grpSp>
      <p:sp>
        <p:nvSpPr>
          <p:cNvPr id="15" name="Text Placeholder 9">
            <a:extLst>
              <a:ext uri="{FF2B5EF4-FFF2-40B4-BE49-F238E27FC236}">
                <a16:creationId xmlns:a16="http://schemas.microsoft.com/office/drawing/2014/main" xmlns="" id="{4F3FAAE7-5485-4E56-9CD3-1715F872975F}"/>
              </a:ext>
            </a:extLst>
          </p:cNvPr>
          <p:cNvSpPr>
            <a:spLocks noGrp="1"/>
          </p:cNvSpPr>
          <p:nvPr>
            <p:ph type="body" sz="quarter" idx="10" hasCustomPrompt="1"/>
          </p:nvPr>
        </p:nvSpPr>
        <p:spPr>
          <a:xfrm>
            <a:off x="323530" y="339509"/>
            <a:ext cx="534362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895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xmlns="" id="{C68F9F4F-59F9-4D80-0F8E-0EE7EB47E09C}"/>
              </a:ext>
            </a:extLst>
          </p:cNvPr>
          <p:cNvCxnSpPr/>
          <p:nvPr userDrawn="1"/>
        </p:nvCxnSpPr>
        <p:spPr>
          <a:xfrm>
            <a:off x="2077939" y="277046"/>
            <a:ext cx="9742999" cy="0"/>
          </a:xfrm>
          <a:prstGeom prst="line">
            <a:avLst/>
          </a:prstGeom>
          <a:ln w="28575">
            <a:solidFill>
              <a:srgbClr val="013857"/>
            </a:solidFill>
          </a:ln>
        </p:spPr>
        <p:style>
          <a:lnRef idx="1">
            <a:schemeClr val="accent1"/>
          </a:lnRef>
          <a:fillRef idx="0">
            <a:schemeClr val="accent1"/>
          </a:fillRef>
          <a:effectRef idx="0">
            <a:schemeClr val="accent1"/>
          </a:effectRef>
          <a:fontRef idx="minor">
            <a:schemeClr val="tx1"/>
          </a:fontRef>
        </p:style>
      </p:cxnSp>
      <p:cxnSp>
        <p:nvCxnSpPr>
          <p:cNvPr id="5" name="直接连接符 5">
            <a:extLst>
              <a:ext uri="{FF2B5EF4-FFF2-40B4-BE49-F238E27FC236}">
                <a16:creationId xmlns:a16="http://schemas.microsoft.com/office/drawing/2014/main" xmlns="" id="{04B4A941-B74D-5B47-102C-CDFD8863210B}"/>
              </a:ext>
            </a:extLst>
          </p:cNvPr>
          <p:cNvCxnSpPr/>
          <p:nvPr userDrawn="1"/>
        </p:nvCxnSpPr>
        <p:spPr>
          <a:xfrm>
            <a:off x="3418400" y="623842"/>
            <a:ext cx="8402538" cy="0"/>
          </a:xfrm>
          <a:prstGeom prst="line">
            <a:avLst/>
          </a:prstGeom>
          <a:ln w="28575">
            <a:solidFill>
              <a:srgbClr val="33AAB9"/>
            </a:solidFill>
          </a:ln>
        </p:spPr>
        <p:style>
          <a:lnRef idx="1">
            <a:schemeClr val="accent1"/>
          </a:lnRef>
          <a:fillRef idx="0">
            <a:schemeClr val="accent1"/>
          </a:fillRef>
          <a:effectRef idx="0">
            <a:schemeClr val="accent1"/>
          </a:effectRef>
          <a:fontRef idx="minor">
            <a:schemeClr val="tx1"/>
          </a:fontRef>
        </p:style>
      </p:cxnSp>
      <p:cxnSp>
        <p:nvCxnSpPr>
          <p:cNvPr id="6" name="直接连接符 7">
            <a:extLst>
              <a:ext uri="{FF2B5EF4-FFF2-40B4-BE49-F238E27FC236}">
                <a16:creationId xmlns:a16="http://schemas.microsoft.com/office/drawing/2014/main" xmlns="" id="{43B19AC1-DF7A-517B-4179-1E3A8E530E38}"/>
              </a:ext>
            </a:extLst>
          </p:cNvPr>
          <p:cNvCxnSpPr/>
          <p:nvPr userDrawn="1"/>
        </p:nvCxnSpPr>
        <p:spPr>
          <a:xfrm>
            <a:off x="4973566" y="970638"/>
            <a:ext cx="6847372" cy="0"/>
          </a:xfrm>
          <a:prstGeom prst="line">
            <a:avLst/>
          </a:prstGeom>
          <a:ln w="28575">
            <a:solidFill>
              <a:srgbClr val="013857"/>
            </a:solidFill>
          </a:ln>
        </p:spPr>
        <p:style>
          <a:lnRef idx="1">
            <a:schemeClr val="accent1"/>
          </a:lnRef>
          <a:fillRef idx="0">
            <a:schemeClr val="accent1"/>
          </a:fillRef>
          <a:effectRef idx="0">
            <a:schemeClr val="accent1"/>
          </a:effectRef>
          <a:fontRef idx="minor">
            <a:schemeClr val="tx1"/>
          </a:fontRef>
        </p:style>
      </p:cxnSp>
      <p:sp>
        <p:nvSpPr>
          <p:cNvPr id="8" name="任意多边形 12">
            <a:extLst>
              <a:ext uri="{FF2B5EF4-FFF2-40B4-BE49-F238E27FC236}">
                <a16:creationId xmlns:a16="http://schemas.microsoft.com/office/drawing/2014/main" xmlns="" id="{044FA9B8-F883-7FAD-A780-883482584150}"/>
              </a:ext>
            </a:extLst>
          </p:cNvPr>
          <p:cNvSpPr/>
          <p:nvPr userDrawn="1"/>
        </p:nvSpPr>
        <p:spPr>
          <a:xfrm>
            <a:off x="10003527" y="5343482"/>
            <a:ext cx="623204" cy="1237472"/>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13">
            <a:extLst>
              <a:ext uri="{FF2B5EF4-FFF2-40B4-BE49-F238E27FC236}">
                <a16:creationId xmlns:a16="http://schemas.microsoft.com/office/drawing/2014/main" xmlns="" id="{9AC9CB10-95FA-427B-B018-6169D853A7BF}"/>
              </a:ext>
            </a:extLst>
          </p:cNvPr>
          <p:cNvSpPr/>
          <p:nvPr userDrawn="1"/>
        </p:nvSpPr>
        <p:spPr>
          <a:xfrm>
            <a:off x="10401594" y="5343482"/>
            <a:ext cx="623204" cy="1237472"/>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a:extLst>
              <a:ext uri="{FF2B5EF4-FFF2-40B4-BE49-F238E27FC236}">
                <a16:creationId xmlns:a16="http://schemas.microsoft.com/office/drawing/2014/main" xmlns="" id="{DB8B4677-7A78-EF79-4439-767D2FEEE227}"/>
              </a:ext>
            </a:extLst>
          </p:cNvPr>
          <p:cNvSpPr/>
          <p:nvPr userDrawn="1"/>
        </p:nvSpPr>
        <p:spPr>
          <a:xfrm>
            <a:off x="10799663" y="5343482"/>
            <a:ext cx="623204" cy="1237472"/>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5">
            <a:extLst>
              <a:ext uri="{FF2B5EF4-FFF2-40B4-BE49-F238E27FC236}">
                <a16:creationId xmlns:a16="http://schemas.microsoft.com/office/drawing/2014/main" xmlns="" id="{2C17C69D-1C23-BDDF-544D-19988481B08B}"/>
              </a:ext>
            </a:extLst>
          </p:cNvPr>
          <p:cNvSpPr/>
          <p:nvPr userDrawn="1"/>
        </p:nvSpPr>
        <p:spPr>
          <a:xfrm>
            <a:off x="11197734" y="5343482"/>
            <a:ext cx="623204" cy="1237472"/>
          </a:xfrm>
          <a:custGeom>
            <a:avLst/>
            <a:gdLst>
              <a:gd name="connsiteX0" fmla="*/ 260195 w 524147"/>
              <a:gd name="connsiteY0" fmla="*/ 0 h 1040778"/>
              <a:gd name="connsiteX1" fmla="*/ 524147 w 524147"/>
              <a:gd name="connsiteY1" fmla="*/ 0 h 1040778"/>
              <a:gd name="connsiteX2" fmla="*/ 263952 w 524147"/>
              <a:gd name="connsiteY2" fmla="*/ 1040778 h 1040778"/>
              <a:gd name="connsiteX3" fmla="*/ 0 w 524147"/>
              <a:gd name="connsiteY3" fmla="*/ 1040778 h 1040778"/>
            </a:gdLst>
            <a:ahLst/>
            <a:cxnLst>
              <a:cxn ang="0">
                <a:pos x="connsiteX0" y="connsiteY0"/>
              </a:cxn>
              <a:cxn ang="0">
                <a:pos x="connsiteX1" y="connsiteY1"/>
              </a:cxn>
              <a:cxn ang="0">
                <a:pos x="connsiteX2" y="connsiteY2"/>
              </a:cxn>
              <a:cxn ang="0">
                <a:pos x="connsiteX3" y="connsiteY3"/>
              </a:cxn>
            </a:cxnLst>
            <a:rect l="l" t="t" r="r" b="b"/>
            <a:pathLst>
              <a:path w="524147" h="1040778">
                <a:moveTo>
                  <a:pt x="260195" y="0"/>
                </a:moveTo>
                <a:lnTo>
                  <a:pt x="524147" y="0"/>
                </a:lnTo>
                <a:lnTo>
                  <a:pt x="263952" y="1040778"/>
                </a:lnTo>
                <a:lnTo>
                  <a:pt x="0" y="1040778"/>
                </a:lnTo>
                <a:close/>
              </a:path>
            </a:pathLst>
          </a:cu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23">
            <a:extLst>
              <a:ext uri="{FF2B5EF4-FFF2-40B4-BE49-F238E27FC236}">
                <a16:creationId xmlns:a16="http://schemas.microsoft.com/office/drawing/2014/main" xmlns="" id="{17F4AB63-8A6B-602D-9223-219627CC0B78}"/>
              </a:ext>
            </a:extLst>
          </p:cNvPr>
          <p:cNvSpPr/>
          <p:nvPr userDrawn="1"/>
        </p:nvSpPr>
        <p:spPr>
          <a:xfrm>
            <a:off x="9858743"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24">
            <a:extLst>
              <a:ext uri="{FF2B5EF4-FFF2-40B4-BE49-F238E27FC236}">
                <a16:creationId xmlns:a16="http://schemas.microsoft.com/office/drawing/2014/main" xmlns="" id="{D6B24CF7-833B-6C6B-FB2A-0549FC73DDC0}"/>
              </a:ext>
            </a:extLst>
          </p:cNvPr>
          <p:cNvSpPr/>
          <p:nvPr userDrawn="1"/>
        </p:nvSpPr>
        <p:spPr>
          <a:xfrm>
            <a:off x="9753647"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25">
            <a:extLst>
              <a:ext uri="{FF2B5EF4-FFF2-40B4-BE49-F238E27FC236}">
                <a16:creationId xmlns:a16="http://schemas.microsoft.com/office/drawing/2014/main" xmlns="" id="{B5C7DAE8-7FB7-43CC-8D44-1B8C37CE28B0}"/>
              </a:ext>
            </a:extLst>
          </p:cNvPr>
          <p:cNvSpPr/>
          <p:nvPr userDrawn="1"/>
        </p:nvSpPr>
        <p:spPr>
          <a:xfrm>
            <a:off x="9648547"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26">
            <a:extLst>
              <a:ext uri="{FF2B5EF4-FFF2-40B4-BE49-F238E27FC236}">
                <a16:creationId xmlns:a16="http://schemas.microsoft.com/office/drawing/2014/main" xmlns="" id="{81ABE45D-A26D-4272-6EB4-502A143807CE}"/>
              </a:ext>
            </a:extLst>
          </p:cNvPr>
          <p:cNvSpPr/>
          <p:nvPr userDrawn="1"/>
        </p:nvSpPr>
        <p:spPr>
          <a:xfrm>
            <a:off x="9543449"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27">
            <a:extLst>
              <a:ext uri="{FF2B5EF4-FFF2-40B4-BE49-F238E27FC236}">
                <a16:creationId xmlns:a16="http://schemas.microsoft.com/office/drawing/2014/main" xmlns="" id="{F3BD7D99-95F7-2251-3201-CC2EF05B3D2A}"/>
              </a:ext>
            </a:extLst>
          </p:cNvPr>
          <p:cNvSpPr/>
          <p:nvPr userDrawn="1"/>
        </p:nvSpPr>
        <p:spPr>
          <a:xfrm>
            <a:off x="9438348"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8">
            <a:extLst>
              <a:ext uri="{FF2B5EF4-FFF2-40B4-BE49-F238E27FC236}">
                <a16:creationId xmlns:a16="http://schemas.microsoft.com/office/drawing/2014/main" xmlns="" id="{6916794D-627B-62B4-98F5-94CDDA0CCF6E}"/>
              </a:ext>
            </a:extLst>
          </p:cNvPr>
          <p:cNvSpPr/>
          <p:nvPr userDrawn="1"/>
        </p:nvSpPr>
        <p:spPr>
          <a:xfrm>
            <a:off x="9333250"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29">
            <a:extLst>
              <a:ext uri="{FF2B5EF4-FFF2-40B4-BE49-F238E27FC236}">
                <a16:creationId xmlns:a16="http://schemas.microsoft.com/office/drawing/2014/main" xmlns="" id="{91E4DF5B-B2F0-D4AA-C64A-0D6111A089A5}"/>
              </a:ext>
            </a:extLst>
          </p:cNvPr>
          <p:cNvSpPr/>
          <p:nvPr userDrawn="1"/>
        </p:nvSpPr>
        <p:spPr>
          <a:xfrm>
            <a:off x="9228150"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30">
            <a:extLst>
              <a:ext uri="{FF2B5EF4-FFF2-40B4-BE49-F238E27FC236}">
                <a16:creationId xmlns:a16="http://schemas.microsoft.com/office/drawing/2014/main" xmlns="" id="{85049E78-29D5-09CA-8D3F-0EA306484D98}"/>
              </a:ext>
            </a:extLst>
          </p:cNvPr>
          <p:cNvSpPr/>
          <p:nvPr userDrawn="1"/>
        </p:nvSpPr>
        <p:spPr>
          <a:xfrm>
            <a:off x="9123051"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31">
            <a:extLst>
              <a:ext uri="{FF2B5EF4-FFF2-40B4-BE49-F238E27FC236}">
                <a16:creationId xmlns:a16="http://schemas.microsoft.com/office/drawing/2014/main" xmlns="" id="{B4FE22BE-F65A-AB43-1429-B0D92F349714}"/>
              </a:ext>
            </a:extLst>
          </p:cNvPr>
          <p:cNvSpPr/>
          <p:nvPr userDrawn="1"/>
        </p:nvSpPr>
        <p:spPr>
          <a:xfrm>
            <a:off x="9017951"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32">
            <a:extLst>
              <a:ext uri="{FF2B5EF4-FFF2-40B4-BE49-F238E27FC236}">
                <a16:creationId xmlns:a16="http://schemas.microsoft.com/office/drawing/2014/main" xmlns="" id="{BE06ED34-2CD9-079E-E595-EA8666DE9031}"/>
              </a:ext>
            </a:extLst>
          </p:cNvPr>
          <p:cNvSpPr/>
          <p:nvPr userDrawn="1"/>
        </p:nvSpPr>
        <p:spPr>
          <a:xfrm>
            <a:off x="8912852"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33">
            <a:extLst>
              <a:ext uri="{FF2B5EF4-FFF2-40B4-BE49-F238E27FC236}">
                <a16:creationId xmlns:a16="http://schemas.microsoft.com/office/drawing/2014/main" xmlns="" id="{2A78FBCC-5C0D-04C4-081B-EF063BD76B65}"/>
              </a:ext>
            </a:extLst>
          </p:cNvPr>
          <p:cNvSpPr/>
          <p:nvPr userDrawn="1"/>
        </p:nvSpPr>
        <p:spPr>
          <a:xfrm>
            <a:off x="8807753"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34">
            <a:extLst>
              <a:ext uri="{FF2B5EF4-FFF2-40B4-BE49-F238E27FC236}">
                <a16:creationId xmlns:a16="http://schemas.microsoft.com/office/drawing/2014/main" xmlns="" id="{F3EF85F7-7AF3-C0C1-DEFA-1E5357CA692E}"/>
              </a:ext>
            </a:extLst>
          </p:cNvPr>
          <p:cNvSpPr/>
          <p:nvPr userDrawn="1"/>
        </p:nvSpPr>
        <p:spPr>
          <a:xfrm>
            <a:off x="8702653"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35">
            <a:extLst>
              <a:ext uri="{FF2B5EF4-FFF2-40B4-BE49-F238E27FC236}">
                <a16:creationId xmlns:a16="http://schemas.microsoft.com/office/drawing/2014/main" xmlns="" id="{2756CF1E-F407-A757-8715-88B745369421}"/>
              </a:ext>
            </a:extLst>
          </p:cNvPr>
          <p:cNvSpPr/>
          <p:nvPr userDrawn="1"/>
        </p:nvSpPr>
        <p:spPr>
          <a:xfrm>
            <a:off x="8597554"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36">
            <a:extLst>
              <a:ext uri="{FF2B5EF4-FFF2-40B4-BE49-F238E27FC236}">
                <a16:creationId xmlns:a16="http://schemas.microsoft.com/office/drawing/2014/main" xmlns="" id="{A652370F-C790-F32B-9D62-8F17F3995C07}"/>
              </a:ext>
            </a:extLst>
          </p:cNvPr>
          <p:cNvSpPr/>
          <p:nvPr userDrawn="1"/>
        </p:nvSpPr>
        <p:spPr>
          <a:xfrm>
            <a:off x="8492454"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37">
            <a:extLst>
              <a:ext uri="{FF2B5EF4-FFF2-40B4-BE49-F238E27FC236}">
                <a16:creationId xmlns:a16="http://schemas.microsoft.com/office/drawing/2014/main" xmlns="" id="{F2BDA48E-53AB-E484-A358-4D4E66DC300F}"/>
              </a:ext>
            </a:extLst>
          </p:cNvPr>
          <p:cNvSpPr/>
          <p:nvPr userDrawn="1"/>
        </p:nvSpPr>
        <p:spPr>
          <a:xfrm>
            <a:off x="8387355"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38">
            <a:extLst>
              <a:ext uri="{FF2B5EF4-FFF2-40B4-BE49-F238E27FC236}">
                <a16:creationId xmlns:a16="http://schemas.microsoft.com/office/drawing/2014/main" xmlns="" id="{DAE0FB34-A5A1-41F9-665A-C248F70A6CB6}"/>
              </a:ext>
            </a:extLst>
          </p:cNvPr>
          <p:cNvSpPr/>
          <p:nvPr userDrawn="1"/>
        </p:nvSpPr>
        <p:spPr>
          <a:xfrm>
            <a:off x="8282255"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9">
            <a:extLst>
              <a:ext uri="{FF2B5EF4-FFF2-40B4-BE49-F238E27FC236}">
                <a16:creationId xmlns:a16="http://schemas.microsoft.com/office/drawing/2014/main" xmlns="" id="{05BCAE7F-C1E6-3862-BA06-A8B8708D36D0}"/>
              </a:ext>
            </a:extLst>
          </p:cNvPr>
          <p:cNvSpPr/>
          <p:nvPr userDrawn="1"/>
        </p:nvSpPr>
        <p:spPr>
          <a:xfrm>
            <a:off x="8177156"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40">
            <a:extLst>
              <a:ext uri="{FF2B5EF4-FFF2-40B4-BE49-F238E27FC236}">
                <a16:creationId xmlns:a16="http://schemas.microsoft.com/office/drawing/2014/main" xmlns="" id="{EB7BFB27-1060-CE3D-5045-2E458DABE1A1}"/>
              </a:ext>
            </a:extLst>
          </p:cNvPr>
          <p:cNvSpPr/>
          <p:nvPr userDrawn="1"/>
        </p:nvSpPr>
        <p:spPr>
          <a:xfrm>
            <a:off x="8072056"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41">
            <a:extLst>
              <a:ext uri="{FF2B5EF4-FFF2-40B4-BE49-F238E27FC236}">
                <a16:creationId xmlns:a16="http://schemas.microsoft.com/office/drawing/2014/main" xmlns="" id="{D17DEF29-35F7-D8C2-4BFC-40AB55810D63}"/>
              </a:ext>
            </a:extLst>
          </p:cNvPr>
          <p:cNvSpPr/>
          <p:nvPr userDrawn="1"/>
        </p:nvSpPr>
        <p:spPr>
          <a:xfrm>
            <a:off x="7966957"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42">
            <a:extLst>
              <a:ext uri="{FF2B5EF4-FFF2-40B4-BE49-F238E27FC236}">
                <a16:creationId xmlns:a16="http://schemas.microsoft.com/office/drawing/2014/main" xmlns="" id="{F0F34ABE-8A34-4925-52A3-E12CB1E3DD7A}"/>
              </a:ext>
            </a:extLst>
          </p:cNvPr>
          <p:cNvSpPr/>
          <p:nvPr userDrawn="1"/>
        </p:nvSpPr>
        <p:spPr>
          <a:xfrm>
            <a:off x="7861857"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43">
            <a:extLst>
              <a:ext uri="{FF2B5EF4-FFF2-40B4-BE49-F238E27FC236}">
                <a16:creationId xmlns:a16="http://schemas.microsoft.com/office/drawing/2014/main" xmlns="" id="{E2F67CF9-A1E5-2D41-0F38-C988C6FA63AD}"/>
              </a:ext>
            </a:extLst>
          </p:cNvPr>
          <p:cNvSpPr/>
          <p:nvPr userDrawn="1"/>
        </p:nvSpPr>
        <p:spPr>
          <a:xfrm>
            <a:off x="7756758"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44">
            <a:extLst>
              <a:ext uri="{FF2B5EF4-FFF2-40B4-BE49-F238E27FC236}">
                <a16:creationId xmlns:a16="http://schemas.microsoft.com/office/drawing/2014/main" xmlns="" id="{DACA4110-ABB2-5595-C2D7-DCE857D4FA8D}"/>
              </a:ext>
            </a:extLst>
          </p:cNvPr>
          <p:cNvSpPr/>
          <p:nvPr userDrawn="1"/>
        </p:nvSpPr>
        <p:spPr>
          <a:xfrm>
            <a:off x="7651658"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45">
            <a:extLst>
              <a:ext uri="{FF2B5EF4-FFF2-40B4-BE49-F238E27FC236}">
                <a16:creationId xmlns:a16="http://schemas.microsoft.com/office/drawing/2014/main" xmlns="" id="{3CFFD2A3-9C9C-4EC7-7884-1A82F32A947C}"/>
              </a:ext>
            </a:extLst>
          </p:cNvPr>
          <p:cNvSpPr/>
          <p:nvPr userDrawn="1"/>
        </p:nvSpPr>
        <p:spPr>
          <a:xfrm>
            <a:off x="7546559"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46">
            <a:extLst>
              <a:ext uri="{FF2B5EF4-FFF2-40B4-BE49-F238E27FC236}">
                <a16:creationId xmlns:a16="http://schemas.microsoft.com/office/drawing/2014/main" xmlns="" id="{EFBE7983-87E9-D139-CDA7-E34196EE1869}"/>
              </a:ext>
            </a:extLst>
          </p:cNvPr>
          <p:cNvSpPr/>
          <p:nvPr userDrawn="1"/>
        </p:nvSpPr>
        <p:spPr>
          <a:xfrm>
            <a:off x="7441459"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47">
            <a:extLst>
              <a:ext uri="{FF2B5EF4-FFF2-40B4-BE49-F238E27FC236}">
                <a16:creationId xmlns:a16="http://schemas.microsoft.com/office/drawing/2014/main" xmlns="" id="{8A29669D-6A7C-14DF-56E0-67E9636B8B76}"/>
              </a:ext>
            </a:extLst>
          </p:cNvPr>
          <p:cNvSpPr/>
          <p:nvPr userDrawn="1"/>
        </p:nvSpPr>
        <p:spPr>
          <a:xfrm>
            <a:off x="7336360"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48">
            <a:extLst>
              <a:ext uri="{FF2B5EF4-FFF2-40B4-BE49-F238E27FC236}">
                <a16:creationId xmlns:a16="http://schemas.microsoft.com/office/drawing/2014/main" xmlns="" id="{997169CB-E4C8-149D-E401-547E22C7732F}"/>
              </a:ext>
            </a:extLst>
          </p:cNvPr>
          <p:cNvSpPr/>
          <p:nvPr userDrawn="1"/>
        </p:nvSpPr>
        <p:spPr>
          <a:xfrm>
            <a:off x="7231260"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49">
            <a:extLst>
              <a:ext uri="{FF2B5EF4-FFF2-40B4-BE49-F238E27FC236}">
                <a16:creationId xmlns:a16="http://schemas.microsoft.com/office/drawing/2014/main" xmlns="" id="{6496FE16-D1BA-AE4A-EE4B-A7A4EF61EA52}"/>
              </a:ext>
            </a:extLst>
          </p:cNvPr>
          <p:cNvSpPr/>
          <p:nvPr userDrawn="1"/>
        </p:nvSpPr>
        <p:spPr>
          <a:xfrm>
            <a:off x="7126161"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50">
            <a:extLst>
              <a:ext uri="{FF2B5EF4-FFF2-40B4-BE49-F238E27FC236}">
                <a16:creationId xmlns:a16="http://schemas.microsoft.com/office/drawing/2014/main" xmlns="" id="{BB32AE0B-4BFA-B6DF-D2DF-CBAB3C67E710}"/>
              </a:ext>
            </a:extLst>
          </p:cNvPr>
          <p:cNvSpPr/>
          <p:nvPr userDrawn="1"/>
        </p:nvSpPr>
        <p:spPr>
          <a:xfrm>
            <a:off x="7021061"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51">
            <a:extLst>
              <a:ext uri="{FF2B5EF4-FFF2-40B4-BE49-F238E27FC236}">
                <a16:creationId xmlns:a16="http://schemas.microsoft.com/office/drawing/2014/main" xmlns="" id="{7822426A-F467-D1D8-9459-5ED48884CB19}"/>
              </a:ext>
            </a:extLst>
          </p:cNvPr>
          <p:cNvSpPr/>
          <p:nvPr userDrawn="1"/>
        </p:nvSpPr>
        <p:spPr>
          <a:xfrm>
            <a:off x="6915962"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52">
            <a:extLst>
              <a:ext uri="{FF2B5EF4-FFF2-40B4-BE49-F238E27FC236}">
                <a16:creationId xmlns:a16="http://schemas.microsoft.com/office/drawing/2014/main" xmlns="" id="{5157896D-3F36-1810-247B-E0051BB50EAC}"/>
              </a:ext>
            </a:extLst>
          </p:cNvPr>
          <p:cNvSpPr/>
          <p:nvPr userDrawn="1"/>
        </p:nvSpPr>
        <p:spPr>
          <a:xfrm>
            <a:off x="6810862" y="6124326"/>
            <a:ext cx="174286" cy="456628"/>
          </a:xfrm>
          <a:custGeom>
            <a:avLst/>
            <a:gdLst>
              <a:gd name="connsiteX0" fmla="*/ 121201 w 185041"/>
              <a:gd name="connsiteY0" fmla="*/ 0 h 484806"/>
              <a:gd name="connsiteX1" fmla="*/ 185041 w 185041"/>
              <a:gd name="connsiteY1" fmla="*/ 0 h 484806"/>
              <a:gd name="connsiteX2" fmla="*/ 63840 w 185041"/>
              <a:gd name="connsiteY2" fmla="*/ 484806 h 484806"/>
              <a:gd name="connsiteX3" fmla="*/ 0 w 185041"/>
              <a:gd name="connsiteY3" fmla="*/ 484806 h 484806"/>
            </a:gdLst>
            <a:ahLst/>
            <a:cxnLst>
              <a:cxn ang="0">
                <a:pos x="connsiteX0" y="connsiteY0"/>
              </a:cxn>
              <a:cxn ang="0">
                <a:pos x="connsiteX1" y="connsiteY1"/>
              </a:cxn>
              <a:cxn ang="0">
                <a:pos x="connsiteX2" y="connsiteY2"/>
              </a:cxn>
              <a:cxn ang="0">
                <a:pos x="connsiteX3" y="connsiteY3"/>
              </a:cxn>
            </a:cxnLst>
            <a:rect l="l" t="t" r="r" b="b"/>
            <a:pathLst>
              <a:path w="185041" h="484806">
                <a:moveTo>
                  <a:pt x="121201" y="0"/>
                </a:moveTo>
                <a:lnTo>
                  <a:pt x="185041" y="0"/>
                </a:lnTo>
                <a:lnTo>
                  <a:pt x="63840" y="484806"/>
                </a:lnTo>
                <a:lnTo>
                  <a:pt x="0" y="484806"/>
                </a:lnTo>
                <a:close/>
              </a:path>
            </a:pathLst>
          </a:cu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Google Shape;2577;p124">
            <a:extLst>
              <a:ext uri="{FF2B5EF4-FFF2-40B4-BE49-F238E27FC236}">
                <a16:creationId xmlns:a16="http://schemas.microsoft.com/office/drawing/2014/main" xmlns="" id="{655D8A8E-73B1-BC6D-4A79-32B21283798E}"/>
              </a:ext>
            </a:extLst>
          </p:cNvPr>
          <p:cNvSpPr txBox="1">
            <a:spLocks/>
          </p:cNvSpPr>
          <p:nvPr userDrawn="1"/>
        </p:nvSpPr>
        <p:spPr>
          <a:xfrm>
            <a:off x="938664" y="6234158"/>
            <a:ext cx="5988463" cy="541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Hammersmith One"/>
              <a:buNone/>
              <a:defRPr sz="5400" b="1" i="0" u="none" strike="noStrike" cap="none">
                <a:solidFill>
                  <a:schemeClr val="accent2"/>
                </a:solidFill>
                <a:latin typeface="Hammersmith One"/>
                <a:ea typeface="Hammersmith One"/>
                <a:cs typeface="Hammersmith One"/>
                <a:sym typeface="Hammersmith One"/>
              </a:defRPr>
            </a:lvl1pPr>
            <a:lvl2pPr marR="0" lvl="1"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2pPr>
            <a:lvl3pPr marR="0" lvl="2"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3pPr>
            <a:lvl4pPr marR="0" lvl="3"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4pPr>
            <a:lvl5pPr marR="0" lvl="4"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5pPr>
            <a:lvl6pPr marR="0" lvl="5"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6pPr>
            <a:lvl7pPr marR="0" lvl="6"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7pPr>
            <a:lvl8pPr marR="0" lvl="7"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8pPr>
            <a:lvl9pPr marR="0" lvl="8" algn="ctr" rtl="0">
              <a:lnSpc>
                <a:spcPct val="100000"/>
              </a:lnSpc>
              <a:spcBef>
                <a:spcPts val="0"/>
              </a:spcBef>
              <a:spcAft>
                <a:spcPts val="0"/>
              </a:spcAft>
              <a:buClr>
                <a:schemeClr val="accent2"/>
              </a:buClr>
              <a:buSzPts val="3600"/>
              <a:buFont typeface="Hammersmith One"/>
              <a:buNone/>
              <a:defRPr sz="3600" b="1" i="0" u="none" strike="noStrike" cap="none">
                <a:solidFill>
                  <a:schemeClr val="accent2"/>
                </a:solidFill>
                <a:latin typeface="Hammersmith One"/>
                <a:ea typeface="Hammersmith One"/>
                <a:cs typeface="Hammersmith One"/>
                <a:sym typeface="Hammersmith One"/>
              </a:defRPr>
            </a:lvl9pPr>
          </a:lstStyle>
          <a:p>
            <a:r>
              <a:rPr lang="es-PE" sz="2800" dirty="0">
                <a:solidFill>
                  <a:srgbClr val="013857"/>
                </a:solidFill>
              </a:rPr>
              <a:t>www.plantillaspower-point.com</a:t>
            </a:r>
          </a:p>
        </p:txBody>
      </p:sp>
    </p:spTree>
    <p:extLst>
      <p:ext uri="{BB962C8B-B14F-4D97-AF65-F5344CB8AC3E}">
        <p14:creationId xmlns:p14="http://schemas.microsoft.com/office/powerpoint/2010/main" val="270525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4918F391-1762-C56A-8457-93D74A920126}"/>
              </a:ext>
            </a:extLst>
          </p:cNvPr>
          <p:cNvSpPr/>
          <p:nvPr userDrawn="1"/>
        </p:nvSpPr>
        <p:spPr>
          <a:xfrm>
            <a:off x="904192" y="2709498"/>
            <a:ext cx="3899162" cy="3031787"/>
          </a:xfrm>
          <a:prstGeom prst="rect">
            <a:avLst/>
          </a:prstGeom>
          <a:noFill/>
          <a:ln w="38100">
            <a:solidFill>
              <a:srgbClr val="01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그림 개체 틀 2">
            <a:extLst>
              <a:ext uri="{FF2B5EF4-FFF2-40B4-BE49-F238E27FC236}">
                <a16:creationId xmlns:a16="http://schemas.microsoft.com/office/drawing/2014/main" xmlns="" id="{4BF0E688-409F-22CE-95B0-AC002198DE7A}"/>
              </a:ext>
            </a:extLst>
          </p:cNvPr>
          <p:cNvSpPr>
            <a:spLocks noGrp="1"/>
          </p:cNvSpPr>
          <p:nvPr>
            <p:ph type="pic" sz="quarter" idx="10" hasCustomPrompt="1"/>
          </p:nvPr>
        </p:nvSpPr>
        <p:spPr>
          <a:xfrm>
            <a:off x="1045789" y="1592783"/>
            <a:ext cx="3559261" cy="39507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Rectángulo 4">
            <a:extLst>
              <a:ext uri="{FF2B5EF4-FFF2-40B4-BE49-F238E27FC236}">
                <a16:creationId xmlns:a16="http://schemas.microsoft.com/office/drawing/2014/main" xmlns="" id="{7361A63F-1277-F5F7-70AC-B4E15D2EB5A9}"/>
              </a:ext>
            </a:extLst>
          </p:cNvPr>
          <p:cNvSpPr/>
          <p:nvPr userDrawn="1"/>
        </p:nvSpPr>
        <p:spPr>
          <a:xfrm>
            <a:off x="0" y="0"/>
            <a:ext cx="12192000" cy="6858000"/>
          </a:xfrm>
          <a:prstGeom prst="rect">
            <a:avLst/>
          </a:prstGeom>
          <a:noFill/>
          <a:ln w="76200">
            <a:solidFill>
              <a:srgbClr val="01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6792962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3" r:id="rId2"/>
    <p:sldLayoutId id="2147483690" r:id="rId3"/>
    <p:sldLayoutId id="2147483696" r:id="rId4"/>
    <p:sldLayoutId id="2147483691" r:id="rId5"/>
    <p:sldLayoutId id="2147483654" r:id="rId6"/>
    <p:sldLayoutId id="2147483695" r:id="rId7"/>
    <p:sldLayoutId id="2147483692" r:id="rId8"/>
    <p:sldLayoutId id="2147483676"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94" r:id="rId18"/>
    <p:sldLayoutId id="2147483688" r:id="rId19"/>
    <p:sldLayoutId id="2147483687" r:id="rId20"/>
    <p:sldLayoutId id="2147483671" r:id="rId21"/>
    <p:sldLayoutId id="214748367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EC0FA529-D5B9-14E3-54E6-0FA22D4C8BA9}"/>
              </a:ext>
            </a:extLst>
          </p:cNvPr>
          <p:cNvGrpSpPr/>
          <p:nvPr/>
        </p:nvGrpSpPr>
        <p:grpSpPr>
          <a:xfrm>
            <a:off x="0" y="-1"/>
            <a:ext cx="12192000" cy="6858001"/>
            <a:chOff x="0" y="-1"/>
            <a:chExt cx="12192000" cy="6858001"/>
          </a:xfrm>
        </p:grpSpPr>
        <p:sp>
          <p:nvSpPr>
            <p:cNvPr id="4" name="Rectángulo 3">
              <a:extLst>
                <a:ext uri="{FF2B5EF4-FFF2-40B4-BE49-F238E27FC236}">
                  <a16:creationId xmlns:a16="http://schemas.microsoft.com/office/drawing/2014/main" xmlns="" id="{9BB2D326-579A-662A-FC0A-4AAE191F9C50}"/>
                </a:ext>
              </a:extLst>
            </p:cNvPr>
            <p:cNvSpPr/>
            <p:nvPr/>
          </p:nvSpPr>
          <p:spPr>
            <a:xfrm>
              <a:off x="11653024" y="0"/>
              <a:ext cx="538976" cy="6858000"/>
            </a:xfrm>
            <a:prstGeom prst="rect">
              <a:avLst/>
            </a:prstGeom>
            <a:solidFill>
              <a:srgbClr val="020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2" name="Imagen 11" descr="Alter Rem, un nuevo centro de ocio y realidad virtual en Madrid -  MeriStation">
              <a:extLst>
                <a:ext uri="{FF2B5EF4-FFF2-40B4-BE49-F238E27FC236}">
                  <a16:creationId xmlns:a16="http://schemas.microsoft.com/office/drawing/2014/main" xmlns="" id="{C17BB908-F387-7960-56B3-E97048148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7"/>
            <a:stretch>
              <a:fillRect/>
            </a:stretch>
          </p:blipFill>
          <p:spPr bwMode="auto">
            <a:xfrm>
              <a:off x="0" y="-1"/>
              <a:ext cx="11852184" cy="6858000"/>
            </a:xfrm>
            <a:custGeom>
              <a:avLst/>
              <a:gdLst>
                <a:gd name="connsiteX0" fmla="*/ 0 w 11852184"/>
                <a:gd name="connsiteY0" fmla="*/ 0 h 6858000"/>
                <a:gd name="connsiteX1" fmla="*/ 11852184 w 11852184"/>
                <a:gd name="connsiteY1" fmla="*/ 0 h 6858000"/>
                <a:gd name="connsiteX2" fmla="*/ 11852184 w 11852184"/>
                <a:gd name="connsiteY2" fmla="*/ 6858000 h 6858000"/>
                <a:gd name="connsiteX3" fmla="*/ 0 w 118521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852184" h="6858000">
                  <a:moveTo>
                    <a:pt x="0" y="0"/>
                  </a:moveTo>
                  <a:lnTo>
                    <a:pt x="11852184" y="0"/>
                  </a:lnTo>
                  <a:lnTo>
                    <a:pt x="118521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C062103B-F514-4BE9-B5B2-C13878D2FE7C}"/>
              </a:ext>
            </a:extLst>
          </p:cNvPr>
          <p:cNvSpPr txBox="1"/>
          <p:nvPr/>
        </p:nvSpPr>
        <p:spPr>
          <a:xfrm>
            <a:off x="6933112" y="6047209"/>
            <a:ext cx="5286102" cy="666977"/>
          </a:xfrm>
          <a:prstGeom prst="rect">
            <a:avLst/>
          </a:prstGeom>
          <a:noFill/>
        </p:spPr>
        <p:txBody>
          <a:bodyPr wrap="square" rtlCol="0" anchor="ctr">
            <a:spAutoFit/>
          </a:bodyPr>
          <a:lstStyle/>
          <a:p>
            <a:pPr algn="ctr"/>
            <a:r>
              <a:rPr lang="es-MX" altLang="ko-KR" sz="1867" dirty="0">
                <a:solidFill>
                  <a:schemeClr val="bg1"/>
                </a:solidFill>
                <a:cs typeface="Arial" pitchFamily="34" charset="0"/>
              </a:rPr>
              <a:t>Universidad del Magdalena </a:t>
            </a:r>
          </a:p>
          <a:p>
            <a:pPr algn="ctr"/>
            <a:r>
              <a:rPr lang="es-MX" altLang="ko-KR" sz="1867" dirty="0">
                <a:solidFill>
                  <a:schemeClr val="bg1"/>
                </a:solidFill>
                <a:cs typeface="Arial" pitchFamily="34" charset="0"/>
              </a:rPr>
              <a:t>2024</a:t>
            </a:r>
            <a:endParaRPr lang="ko-KR" altLang="en-US" sz="1867" dirty="0">
              <a:solidFill>
                <a:schemeClr val="bg1"/>
              </a:solidFill>
              <a:cs typeface="Arial" pitchFamily="34" charset="0"/>
            </a:endParaRPr>
          </a:p>
        </p:txBody>
      </p:sp>
      <p:sp>
        <p:nvSpPr>
          <p:cNvPr id="10" name="TextBox 7">
            <a:extLst>
              <a:ext uri="{FF2B5EF4-FFF2-40B4-BE49-F238E27FC236}">
                <a16:creationId xmlns:a16="http://schemas.microsoft.com/office/drawing/2014/main" xmlns="" id="{593DA690-C2AA-0D54-2561-35B557CECF9E}"/>
              </a:ext>
            </a:extLst>
          </p:cNvPr>
          <p:cNvSpPr txBox="1"/>
          <p:nvPr/>
        </p:nvSpPr>
        <p:spPr>
          <a:xfrm>
            <a:off x="5670695" y="3018565"/>
            <a:ext cx="6548519" cy="1323439"/>
          </a:xfrm>
          <a:prstGeom prst="rect">
            <a:avLst/>
          </a:prstGeom>
          <a:noFill/>
        </p:spPr>
        <p:txBody>
          <a:bodyPr wrap="square" rtlCol="0" anchor="ctr">
            <a:spAutoFit/>
          </a:bodyPr>
          <a:lstStyle/>
          <a:p>
            <a:pPr algn="ctr"/>
            <a:r>
              <a:rPr lang="es-MX" sz="4000" dirty="0">
                <a:solidFill>
                  <a:schemeClr val="bg1"/>
                </a:solidFill>
                <a:latin typeface="+mj-lt"/>
              </a:rPr>
              <a:t>De la Web 1.0 a la 4.0:</a:t>
            </a:r>
          </a:p>
          <a:p>
            <a:pPr algn="ctr"/>
            <a:r>
              <a:rPr lang="es-MX" sz="4000" dirty="0">
                <a:solidFill>
                  <a:schemeClr val="bg1"/>
                </a:solidFill>
                <a:latin typeface="+mj-lt"/>
              </a:rPr>
              <a:t>Evolución y Transformación</a:t>
            </a:r>
            <a:endParaRPr lang="en-US" sz="4000" dirty="0">
              <a:solidFill>
                <a:schemeClr val="bg1"/>
              </a:solidFill>
              <a:latin typeface="+mj-lt"/>
            </a:endParaRPr>
          </a:p>
        </p:txBody>
      </p:sp>
      <p:sp>
        <p:nvSpPr>
          <p:cNvPr id="11" name="TextBox 8">
            <a:extLst>
              <a:ext uri="{FF2B5EF4-FFF2-40B4-BE49-F238E27FC236}">
                <a16:creationId xmlns:a16="http://schemas.microsoft.com/office/drawing/2014/main" xmlns="" id="{F818FA08-BC48-3AEA-3C8D-65B3448CCBCA}"/>
              </a:ext>
            </a:extLst>
          </p:cNvPr>
          <p:cNvSpPr txBox="1"/>
          <p:nvPr/>
        </p:nvSpPr>
        <p:spPr>
          <a:xfrm>
            <a:off x="6905898" y="4643578"/>
            <a:ext cx="5286102" cy="1231299"/>
          </a:xfrm>
          <a:prstGeom prst="rect">
            <a:avLst/>
          </a:prstGeom>
          <a:noFill/>
        </p:spPr>
        <p:txBody>
          <a:bodyPr wrap="square" rtlCol="0" anchor="ctr">
            <a:spAutoFit/>
          </a:bodyPr>
          <a:lstStyle/>
          <a:p>
            <a:pPr algn="ctr"/>
            <a:r>
              <a:rPr lang="it-IT" altLang="ko-KR" sz="1867" dirty="0">
                <a:solidFill>
                  <a:schemeClr val="bg1"/>
                </a:solidFill>
                <a:cs typeface="Arial" pitchFamily="34" charset="0"/>
              </a:rPr>
              <a:t>DANIEL ANTONIO ARRIETA RIVERA</a:t>
            </a:r>
          </a:p>
          <a:p>
            <a:pPr algn="ctr"/>
            <a:r>
              <a:rPr lang="it-IT" altLang="ko-KR" sz="1867" dirty="0">
                <a:solidFill>
                  <a:schemeClr val="bg1"/>
                </a:solidFill>
                <a:cs typeface="Arial" pitchFamily="34" charset="0"/>
              </a:rPr>
              <a:t>LIZ SARA SAMPER RODELO</a:t>
            </a:r>
          </a:p>
          <a:p>
            <a:pPr algn="ctr"/>
            <a:r>
              <a:rPr lang="es-CO" dirty="0">
                <a:solidFill>
                  <a:schemeClr val="bg1"/>
                </a:solidFill>
              </a:rPr>
              <a:t>NICOL CAROLINA SIERRA SÁNCHEZ</a:t>
            </a:r>
          </a:p>
          <a:p>
            <a:pPr algn="ctr"/>
            <a:endParaRPr lang="it-IT" altLang="ko-KR" sz="1867" dirty="0">
              <a:solidFill>
                <a:schemeClr val="bg1"/>
              </a:solidFill>
              <a:cs typeface="Arial" pitchFamily="34" charset="0"/>
            </a:endParaRPr>
          </a:p>
        </p:txBody>
      </p:sp>
    </p:spTree>
    <p:extLst>
      <p:ext uri="{BB962C8B-B14F-4D97-AF65-F5344CB8AC3E}">
        <p14:creationId xmlns:p14="http://schemas.microsoft.com/office/powerpoint/2010/main" val="36825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xmlns="" id="{70BA9DE8-BA79-4A9F-AACA-9FE426C0234A}"/>
              </a:ext>
            </a:extLst>
          </p:cNvPr>
          <p:cNvSpPr/>
          <p:nvPr/>
        </p:nvSpPr>
        <p:spPr>
          <a:xfrm flipH="1">
            <a:off x="223416" y="239486"/>
            <a:ext cx="11745168" cy="6379028"/>
          </a:xfrm>
          <a:custGeom>
            <a:avLst/>
            <a:gdLst>
              <a:gd name="connsiteX0" fmla="*/ 7271650 w 10953750"/>
              <a:gd name="connsiteY0" fmla="*/ 0 h 5778636"/>
              <a:gd name="connsiteX1" fmla="*/ 10953750 w 10953750"/>
              <a:gd name="connsiteY1" fmla="*/ 0 h 5778636"/>
              <a:gd name="connsiteX2" fmla="*/ 10953750 w 10953750"/>
              <a:gd name="connsiteY2" fmla="*/ 5778636 h 5778636"/>
              <a:gd name="connsiteX3" fmla="*/ 5877084 w 10953750"/>
              <a:gd name="connsiteY3" fmla="*/ 5778636 h 5778636"/>
              <a:gd name="connsiteX4" fmla="*/ 5981945 w 10953750"/>
              <a:gd name="connsiteY4" fmla="*/ 5665441 h 5778636"/>
              <a:gd name="connsiteX5" fmla="*/ 6143904 w 10953750"/>
              <a:gd name="connsiteY5" fmla="*/ 5486259 h 5778636"/>
              <a:gd name="connsiteX6" fmla="*/ 6431706 w 10953750"/>
              <a:gd name="connsiteY6" fmla="*/ 5128860 h 5778636"/>
              <a:gd name="connsiteX7" fmla="*/ 6649063 w 10953750"/>
              <a:gd name="connsiteY7" fmla="*/ 4852740 h 5778636"/>
              <a:gd name="connsiteX8" fmla="*/ 6821138 w 10953750"/>
              <a:gd name="connsiteY8" fmla="*/ 4646649 h 5778636"/>
              <a:gd name="connsiteX9" fmla="*/ 6939634 w 10953750"/>
              <a:gd name="connsiteY9" fmla="*/ 4494884 h 5778636"/>
              <a:gd name="connsiteX10" fmla="*/ 7011706 w 10953750"/>
              <a:gd name="connsiteY10" fmla="*/ 4397692 h 5778636"/>
              <a:gd name="connsiteX11" fmla="*/ 7033651 w 10953750"/>
              <a:gd name="connsiteY11" fmla="*/ 4367058 h 5778636"/>
              <a:gd name="connsiteX12" fmla="*/ 7036657 w 10953750"/>
              <a:gd name="connsiteY12" fmla="*/ 4359453 h 5778636"/>
              <a:gd name="connsiteX13" fmla="*/ 7352923 w 10953750"/>
              <a:gd name="connsiteY13" fmla="*/ 3890699 h 5778636"/>
              <a:gd name="connsiteX14" fmla="*/ 7431477 w 10953750"/>
              <a:gd name="connsiteY14" fmla="*/ 3763994 h 5778636"/>
              <a:gd name="connsiteX15" fmla="*/ 7599911 w 10953750"/>
              <a:gd name="connsiteY15" fmla="*/ 3484543 h 5778636"/>
              <a:gd name="connsiteX16" fmla="*/ 7729535 w 10953750"/>
              <a:gd name="connsiteY16" fmla="*/ 3262678 h 5778636"/>
              <a:gd name="connsiteX17" fmla="*/ 7848762 w 10953750"/>
              <a:gd name="connsiteY17" fmla="*/ 3055324 h 5778636"/>
              <a:gd name="connsiteX18" fmla="*/ 7855469 w 10953750"/>
              <a:gd name="connsiteY18" fmla="*/ 3035731 h 5778636"/>
              <a:gd name="connsiteX19" fmla="*/ 7899632 w 10953750"/>
              <a:gd name="connsiteY19" fmla="*/ 2916106 h 5778636"/>
              <a:gd name="connsiteX20" fmla="*/ 7971020 w 10953750"/>
              <a:gd name="connsiteY20" fmla="*/ 2806225 h 5778636"/>
              <a:gd name="connsiteX21" fmla="*/ 8071780 w 10953750"/>
              <a:gd name="connsiteY21" fmla="*/ 2607598 h 5778636"/>
              <a:gd name="connsiteX22" fmla="*/ 8093538 w 10953750"/>
              <a:gd name="connsiteY22" fmla="*/ 2515837 h 5778636"/>
              <a:gd name="connsiteX23" fmla="*/ 8104629 w 10953750"/>
              <a:gd name="connsiteY23" fmla="*/ 2496945 h 5778636"/>
              <a:gd name="connsiteX24" fmla="*/ 8134659 w 10953750"/>
              <a:gd name="connsiteY24" fmla="*/ 2455026 h 5778636"/>
              <a:gd name="connsiteX25" fmla="*/ 8161249 w 10953750"/>
              <a:gd name="connsiteY25" fmla="*/ 2383804 h 5778636"/>
              <a:gd name="connsiteX26" fmla="*/ 8199637 w 10953750"/>
              <a:gd name="connsiteY26" fmla="*/ 2272240 h 5778636"/>
              <a:gd name="connsiteX27" fmla="*/ 8229220 w 10953750"/>
              <a:gd name="connsiteY27" fmla="*/ 2210482 h 5778636"/>
              <a:gd name="connsiteX28" fmla="*/ 8282588 w 10953750"/>
              <a:gd name="connsiteY28" fmla="*/ 2129168 h 5778636"/>
              <a:gd name="connsiteX29" fmla="*/ 8304086 w 10953750"/>
              <a:gd name="connsiteY29" fmla="*/ 2078696 h 5778636"/>
              <a:gd name="connsiteX30" fmla="*/ 8304098 w 10953750"/>
              <a:gd name="connsiteY30" fmla="*/ 2061626 h 5778636"/>
              <a:gd name="connsiteX31" fmla="*/ 8292795 w 10953750"/>
              <a:gd name="connsiteY31" fmla="*/ 2053529 h 5778636"/>
              <a:gd name="connsiteX32" fmla="*/ 8293503 w 10953750"/>
              <a:gd name="connsiteY32" fmla="*/ 2032078 h 5778636"/>
              <a:gd name="connsiteX33" fmla="*/ 8348684 w 10953750"/>
              <a:gd name="connsiteY33" fmla="*/ 1995978 h 5778636"/>
              <a:gd name="connsiteX34" fmla="*/ 8359775 w 10953750"/>
              <a:gd name="connsiteY34" fmla="*/ 1977086 h 5778636"/>
              <a:gd name="connsiteX35" fmla="*/ 8342474 w 10953750"/>
              <a:gd name="connsiteY35" fmla="*/ 1967131 h 5778636"/>
              <a:gd name="connsiteX36" fmla="*/ 8328414 w 10953750"/>
              <a:gd name="connsiteY36" fmla="*/ 1942421 h 5778636"/>
              <a:gd name="connsiteX37" fmla="*/ 8333965 w 10953750"/>
              <a:gd name="connsiteY37" fmla="*/ 1924440 h 5778636"/>
              <a:gd name="connsiteX38" fmla="*/ 8324054 w 10953750"/>
              <a:gd name="connsiteY38" fmla="*/ 1907581 h 5778636"/>
              <a:gd name="connsiteX39" fmla="*/ 8311596 w 10953750"/>
              <a:gd name="connsiteY39" fmla="*/ 1901096 h 5778636"/>
              <a:gd name="connsiteX40" fmla="*/ 8319222 w 10953750"/>
              <a:gd name="connsiteY40" fmla="*/ 1887041 h 5778636"/>
              <a:gd name="connsiteX41" fmla="*/ 8348098 w 10953750"/>
              <a:gd name="connsiteY41" fmla="*/ 1846734 h 5778636"/>
              <a:gd name="connsiteX42" fmla="*/ 8454560 w 10953750"/>
              <a:gd name="connsiteY42" fmla="*/ 1742462 h 5778636"/>
              <a:gd name="connsiteX43" fmla="*/ 8480182 w 10953750"/>
              <a:gd name="connsiteY43" fmla="*/ 1733981 h 5778636"/>
              <a:gd name="connsiteX44" fmla="*/ 8454112 w 10953750"/>
              <a:gd name="connsiteY44" fmla="*/ 1722624 h 5778636"/>
              <a:gd name="connsiteX45" fmla="*/ 8437755 w 10953750"/>
              <a:gd name="connsiteY45" fmla="*/ 1684068 h 5778636"/>
              <a:gd name="connsiteX46" fmla="*/ 8507800 w 10953750"/>
              <a:gd name="connsiteY46" fmla="*/ 1514672 h 5778636"/>
              <a:gd name="connsiteX47" fmla="*/ 8537843 w 10953750"/>
              <a:gd name="connsiteY47" fmla="*/ 1455683 h 5778636"/>
              <a:gd name="connsiteX48" fmla="*/ 8524019 w 10953750"/>
              <a:gd name="connsiteY48" fmla="*/ 1423822 h 5778636"/>
              <a:gd name="connsiteX49" fmla="*/ 8524279 w 10953750"/>
              <a:gd name="connsiteY49" fmla="*/ 1382533 h 5778636"/>
              <a:gd name="connsiteX50" fmla="*/ 8546920 w 10953750"/>
              <a:gd name="connsiteY50" fmla="*/ 1347518 h 5778636"/>
              <a:gd name="connsiteX51" fmla="*/ 8561935 w 10953750"/>
              <a:gd name="connsiteY51" fmla="*/ 1326559 h 5778636"/>
              <a:gd name="connsiteX52" fmla="*/ 8586415 w 10953750"/>
              <a:gd name="connsiteY52" fmla="*/ 1302620 h 5778636"/>
              <a:gd name="connsiteX53" fmla="*/ 8594971 w 10953750"/>
              <a:gd name="connsiteY53" fmla="*/ 1277033 h 5778636"/>
              <a:gd name="connsiteX54" fmla="*/ 8592450 w 10953750"/>
              <a:gd name="connsiteY54" fmla="*/ 1253269 h 5778636"/>
              <a:gd name="connsiteX55" fmla="*/ 8601702 w 10953750"/>
              <a:gd name="connsiteY55" fmla="*/ 1223301 h 5778636"/>
              <a:gd name="connsiteX56" fmla="*/ 8641409 w 10953750"/>
              <a:gd name="connsiteY56" fmla="*/ 1205392 h 5778636"/>
              <a:gd name="connsiteX57" fmla="*/ 8639334 w 10953750"/>
              <a:gd name="connsiteY57" fmla="*/ 1201466 h 5778636"/>
              <a:gd name="connsiteX58" fmla="*/ 8594584 w 10953750"/>
              <a:gd name="connsiteY58" fmla="*/ 1171847 h 5778636"/>
              <a:gd name="connsiteX59" fmla="*/ 8589976 w 10953750"/>
              <a:gd name="connsiteY59" fmla="*/ 1161227 h 5778636"/>
              <a:gd name="connsiteX60" fmla="*/ 8613337 w 10953750"/>
              <a:gd name="connsiteY60" fmla="*/ 1087692 h 5778636"/>
              <a:gd name="connsiteX61" fmla="*/ 8618901 w 10953750"/>
              <a:gd name="connsiteY61" fmla="*/ 1052642 h 5778636"/>
              <a:gd name="connsiteX62" fmla="*/ 8594681 w 10953750"/>
              <a:gd name="connsiteY62" fmla="*/ 1035291 h 5778636"/>
              <a:gd name="connsiteX63" fmla="*/ 8550119 w 10953750"/>
              <a:gd name="connsiteY63" fmla="*/ 1066800 h 5778636"/>
              <a:gd name="connsiteX64" fmla="*/ 8540619 w 10953750"/>
              <a:gd name="connsiteY64" fmla="*/ 1120988 h 5778636"/>
              <a:gd name="connsiteX65" fmla="*/ 8531814 w 10953750"/>
              <a:gd name="connsiteY65" fmla="*/ 1170794 h 5778636"/>
              <a:gd name="connsiteX66" fmla="*/ 8507782 w 10953750"/>
              <a:gd name="connsiteY66" fmla="*/ 1214571 h 5778636"/>
              <a:gd name="connsiteX67" fmla="*/ 8469219 w 10953750"/>
              <a:gd name="connsiteY67" fmla="*/ 1247938 h 5778636"/>
              <a:gd name="connsiteX68" fmla="*/ 8433376 w 10953750"/>
              <a:gd name="connsiteY68" fmla="*/ 1349127 h 5778636"/>
              <a:gd name="connsiteX69" fmla="*/ 8375637 w 10953750"/>
              <a:gd name="connsiteY69" fmla="*/ 1412672 h 5778636"/>
              <a:gd name="connsiteX70" fmla="*/ 8359231 w 10953750"/>
              <a:gd name="connsiteY70" fmla="*/ 1442394 h 5778636"/>
              <a:gd name="connsiteX71" fmla="*/ 8285248 w 10953750"/>
              <a:gd name="connsiteY71" fmla="*/ 1630927 h 5778636"/>
              <a:gd name="connsiteX72" fmla="*/ 8268383 w 10953750"/>
              <a:gd name="connsiteY72" fmla="*/ 1657881 h 5778636"/>
              <a:gd name="connsiteX73" fmla="*/ 8260521 w 10953750"/>
              <a:gd name="connsiteY73" fmla="*/ 1679086 h 5778636"/>
              <a:gd name="connsiteX74" fmla="*/ 8241146 w 10953750"/>
              <a:gd name="connsiteY74" fmla="*/ 1665206 h 5778636"/>
              <a:gd name="connsiteX75" fmla="*/ 8221299 w 10953750"/>
              <a:gd name="connsiteY75" fmla="*/ 1665625 h 5778636"/>
              <a:gd name="connsiteX76" fmla="*/ 8205352 w 10953750"/>
              <a:gd name="connsiteY76" fmla="*/ 1698117 h 5778636"/>
              <a:gd name="connsiteX77" fmla="*/ 8171149 w 10953750"/>
              <a:gd name="connsiteY77" fmla="*/ 1766324 h 5778636"/>
              <a:gd name="connsiteX78" fmla="*/ 8172987 w 10953750"/>
              <a:gd name="connsiteY78" fmla="*/ 1777399 h 5778636"/>
              <a:gd name="connsiteX79" fmla="*/ 8169957 w 10953750"/>
              <a:gd name="connsiteY79" fmla="*/ 1819144 h 5778636"/>
              <a:gd name="connsiteX80" fmla="*/ 8089764 w 10953750"/>
              <a:gd name="connsiteY80" fmla="*/ 1978831 h 5778636"/>
              <a:gd name="connsiteX81" fmla="*/ 8080524 w 10953750"/>
              <a:gd name="connsiteY81" fmla="*/ 1991730 h 5778636"/>
              <a:gd name="connsiteX82" fmla="*/ 8070341 w 10953750"/>
              <a:gd name="connsiteY82" fmla="*/ 2033229 h 5778636"/>
              <a:gd name="connsiteX83" fmla="*/ 8052084 w 10953750"/>
              <a:gd name="connsiteY83" fmla="*/ 2068944 h 5778636"/>
              <a:gd name="connsiteX84" fmla="*/ 8023232 w 10953750"/>
              <a:gd name="connsiteY84" fmla="*/ 2075113 h 5778636"/>
              <a:gd name="connsiteX85" fmla="*/ 8025282 w 10953750"/>
              <a:gd name="connsiteY85" fmla="*/ 2113177 h 5778636"/>
              <a:gd name="connsiteX86" fmla="*/ 8000331 w 10953750"/>
              <a:gd name="connsiteY86" fmla="*/ 2151416 h 5778636"/>
              <a:gd name="connsiteX87" fmla="*/ 7920695 w 10953750"/>
              <a:gd name="connsiteY87" fmla="*/ 2177317 h 5778636"/>
              <a:gd name="connsiteX88" fmla="*/ 7917925 w 10953750"/>
              <a:gd name="connsiteY88" fmla="*/ 2177772 h 5778636"/>
              <a:gd name="connsiteX89" fmla="*/ 7882143 w 10953750"/>
              <a:gd name="connsiteY89" fmla="*/ 2193613 h 5778636"/>
              <a:gd name="connsiteX90" fmla="*/ 7764047 w 10953750"/>
              <a:gd name="connsiteY90" fmla="*/ 2433495 h 5778636"/>
              <a:gd name="connsiteX91" fmla="*/ 7682015 w 10953750"/>
              <a:gd name="connsiteY91" fmla="*/ 2582106 h 5778636"/>
              <a:gd name="connsiteX92" fmla="*/ 7604804 w 10953750"/>
              <a:gd name="connsiteY92" fmla="*/ 2768325 h 5778636"/>
              <a:gd name="connsiteX93" fmla="*/ 7520946 w 10953750"/>
              <a:gd name="connsiteY93" fmla="*/ 2888791 h 5778636"/>
              <a:gd name="connsiteX94" fmla="*/ 7492294 w 10953750"/>
              <a:gd name="connsiteY94" fmla="*/ 2939017 h 5778636"/>
              <a:gd name="connsiteX95" fmla="*/ 7440058 w 10953750"/>
              <a:gd name="connsiteY95" fmla="*/ 3052859 h 5778636"/>
              <a:gd name="connsiteX96" fmla="*/ 7379525 w 10953750"/>
              <a:gd name="connsiteY96" fmla="*/ 3150998 h 5778636"/>
              <a:gd name="connsiteX97" fmla="*/ 7292414 w 10953750"/>
              <a:gd name="connsiteY97" fmla="*/ 3303289 h 5778636"/>
              <a:gd name="connsiteX98" fmla="*/ 7235346 w 10953750"/>
              <a:gd name="connsiteY98" fmla="*/ 3396591 h 5778636"/>
              <a:gd name="connsiteX99" fmla="*/ 7114044 w 10953750"/>
              <a:gd name="connsiteY99" fmla="*/ 3600020 h 5778636"/>
              <a:gd name="connsiteX100" fmla="*/ 6981439 w 10953750"/>
              <a:gd name="connsiteY100" fmla="*/ 3795352 h 5778636"/>
              <a:gd name="connsiteX101" fmla="*/ 6895955 w 10953750"/>
              <a:gd name="connsiteY101" fmla="*/ 3931730 h 5778636"/>
              <a:gd name="connsiteX102" fmla="*/ 6749266 w 10953750"/>
              <a:gd name="connsiteY102" fmla="*/ 4136490 h 5778636"/>
              <a:gd name="connsiteX103" fmla="*/ 6681803 w 10953750"/>
              <a:gd name="connsiteY103" fmla="*/ 4244303 h 5778636"/>
              <a:gd name="connsiteX104" fmla="*/ 6587562 w 10953750"/>
              <a:gd name="connsiteY104" fmla="*/ 4362209 h 5778636"/>
              <a:gd name="connsiteX105" fmla="*/ 6533276 w 10953750"/>
              <a:gd name="connsiteY105" fmla="*/ 4437986 h 5778636"/>
              <a:gd name="connsiteX106" fmla="*/ 6478754 w 10953750"/>
              <a:gd name="connsiteY106" fmla="*/ 4520914 h 5778636"/>
              <a:gd name="connsiteX107" fmla="*/ 6394225 w 10953750"/>
              <a:gd name="connsiteY107" fmla="*/ 4611622 h 5778636"/>
              <a:gd name="connsiteX108" fmla="*/ 6287975 w 10953750"/>
              <a:gd name="connsiteY108" fmla="*/ 4742882 h 5778636"/>
              <a:gd name="connsiteX109" fmla="*/ 6141770 w 10953750"/>
              <a:gd name="connsiteY109" fmla="*/ 4916272 h 5778636"/>
              <a:gd name="connsiteX110" fmla="*/ 6056310 w 10953750"/>
              <a:gd name="connsiteY110" fmla="*/ 5018511 h 5778636"/>
              <a:gd name="connsiteX111" fmla="*/ 5932958 w 10953750"/>
              <a:gd name="connsiteY111" fmla="*/ 5183875 h 5778636"/>
              <a:gd name="connsiteX112" fmla="*/ 5915185 w 10953750"/>
              <a:gd name="connsiteY112" fmla="*/ 5188221 h 5778636"/>
              <a:gd name="connsiteX113" fmla="*/ 5908974 w 10953750"/>
              <a:gd name="connsiteY113" fmla="*/ 5159374 h 5778636"/>
              <a:gd name="connsiteX114" fmla="*/ 5934844 w 10953750"/>
              <a:gd name="connsiteY114" fmla="*/ 5126673 h 5778636"/>
              <a:gd name="connsiteX115" fmla="*/ 6475138 w 10953750"/>
              <a:gd name="connsiteY115" fmla="*/ 4413414 h 5778636"/>
              <a:gd name="connsiteX116" fmla="*/ 6945246 w 10953750"/>
              <a:gd name="connsiteY116" fmla="*/ 3740147 h 5778636"/>
              <a:gd name="connsiteX117" fmla="*/ 7222266 w 10953750"/>
              <a:gd name="connsiteY117" fmla="*/ 3292071 h 5778636"/>
              <a:gd name="connsiteX118" fmla="*/ 7448712 w 10953750"/>
              <a:gd name="connsiteY118" fmla="*/ 2890717 h 5778636"/>
              <a:gd name="connsiteX119" fmla="*/ 7692084 w 10953750"/>
              <a:gd name="connsiteY119" fmla="*/ 2377062 h 5778636"/>
              <a:gd name="connsiteX120" fmla="*/ 7773432 w 10953750"/>
              <a:gd name="connsiteY120" fmla="*/ 2215762 h 5778636"/>
              <a:gd name="connsiteX121" fmla="*/ 7843253 w 10953750"/>
              <a:gd name="connsiteY121" fmla="*/ 2036447 h 5778636"/>
              <a:gd name="connsiteX122" fmla="*/ 7880226 w 10953750"/>
              <a:gd name="connsiteY122" fmla="*/ 1967784 h 5778636"/>
              <a:gd name="connsiteX123" fmla="*/ 7912567 w 10953750"/>
              <a:gd name="connsiteY123" fmla="*/ 1922641 h 5778636"/>
              <a:gd name="connsiteX124" fmla="*/ 7957626 w 10953750"/>
              <a:gd name="connsiteY124" fmla="*/ 1842692 h 5778636"/>
              <a:gd name="connsiteX125" fmla="*/ 7976366 w 10953750"/>
              <a:gd name="connsiteY125" fmla="*/ 1775606 h 5778636"/>
              <a:gd name="connsiteX126" fmla="*/ 7985383 w 10953750"/>
              <a:gd name="connsiteY126" fmla="*/ 1752789 h 5778636"/>
              <a:gd name="connsiteX127" fmla="*/ 8013563 w 10953750"/>
              <a:gd name="connsiteY127" fmla="*/ 1716863 h 5778636"/>
              <a:gd name="connsiteX128" fmla="*/ 8067897 w 10953750"/>
              <a:gd name="connsiteY128" fmla="*/ 1572808 h 5778636"/>
              <a:gd name="connsiteX129" fmla="*/ 8094003 w 10953750"/>
              <a:gd name="connsiteY129" fmla="*/ 1532957 h 5778636"/>
              <a:gd name="connsiteX130" fmla="*/ 8117588 w 10953750"/>
              <a:gd name="connsiteY130" fmla="*/ 1469341 h 5778636"/>
              <a:gd name="connsiteX131" fmla="*/ 8118767 w 10953750"/>
              <a:gd name="connsiteY131" fmla="*/ 1433590 h 5778636"/>
              <a:gd name="connsiteX132" fmla="*/ 8162694 w 10953750"/>
              <a:gd name="connsiteY132" fmla="*/ 1321115 h 5778636"/>
              <a:gd name="connsiteX133" fmla="*/ 8209839 w 10953750"/>
              <a:gd name="connsiteY133" fmla="*/ 1228022 h 5778636"/>
              <a:gd name="connsiteX134" fmla="*/ 8216322 w 10953750"/>
              <a:gd name="connsiteY134" fmla="*/ 1198510 h 5778636"/>
              <a:gd name="connsiteX135" fmla="*/ 8218196 w 10953750"/>
              <a:gd name="connsiteY135" fmla="*/ 1158378 h 5778636"/>
              <a:gd name="connsiteX136" fmla="*/ 8243643 w 10953750"/>
              <a:gd name="connsiteY136" fmla="*/ 1071699 h 5778636"/>
              <a:gd name="connsiteX137" fmla="*/ 8291731 w 10953750"/>
              <a:gd name="connsiteY137" fmla="*/ 950006 h 5778636"/>
              <a:gd name="connsiteX138" fmla="*/ 8291060 w 10953750"/>
              <a:gd name="connsiteY138" fmla="*/ 920248 h 5778636"/>
              <a:gd name="connsiteX139" fmla="*/ 8279298 w 10953750"/>
              <a:gd name="connsiteY139" fmla="*/ 909382 h 5778636"/>
              <a:gd name="connsiteX140" fmla="*/ 8266242 w 10953750"/>
              <a:gd name="connsiteY140" fmla="*/ 770723 h 5778636"/>
              <a:gd name="connsiteX141" fmla="*/ 8256790 w 10953750"/>
              <a:gd name="connsiteY141" fmla="*/ 756632 h 5778636"/>
              <a:gd name="connsiteX142" fmla="*/ 8241327 w 10953750"/>
              <a:gd name="connsiteY142" fmla="*/ 757753 h 5778636"/>
              <a:gd name="connsiteX143" fmla="*/ 8215717 w 10953750"/>
              <a:gd name="connsiteY143" fmla="*/ 749165 h 5778636"/>
              <a:gd name="connsiteX144" fmla="*/ 8229118 w 10953750"/>
              <a:gd name="connsiteY144" fmla="*/ 727049 h 5778636"/>
              <a:gd name="connsiteX145" fmla="*/ 8262614 w 10953750"/>
              <a:gd name="connsiteY145" fmla="*/ 680293 h 5778636"/>
              <a:gd name="connsiteX146" fmla="*/ 8294483 w 10953750"/>
              <a:gd name="connsiteY146" fmla="*/ 649450 h 5778636"/>
              <a:gd name="connsiteX147" fmla="*/ 8310641 w 10953750"/>
              <a:gd name="connsiteY147" fmla="*/ 643947 h 5778636"/>
              <a:gd name="connsiteX148" fmla="*/ 8322191 w 10953750"/>
              <a:gd name="connsiteY148" fmla="*/ 627824 h 5778636"/>
              <a:gd name="connsiteX149" fmla="*/ 8306045 w 10953750"/>
              <a:gd name="connsiteY149" fmla="*/ 616257 h 5778636"/>
              <a:gd name="connsiteX150" fmla="*/ 8279044 w 10953750"/>
              <a:gd name="connsiteY150" fmla="*/ 616432 h 5778636"/>
              <a:gd name="connsiteX151" fmla="*/ 8267506 w 10953750"/>
              <a:gd name="connsiteY151" fmla="*/ 615485 h 5778636"/>
              <a:gd name="connsiteX152" fmla="*/ 8272821 w 10953750"/>
              <a:gd name="connsiteY152" fmla="*/ 604655 h 5778636"/>
              <a:gd name="connsiteX153" fmla="*/ 8284136 w 10953750"/>
              <a:gd name="connsiteY153" fmla="*/ 595682 h 5778636"/>
              <a:gd name="connsiteX154" fmla="*/ 8291066 w 10953750"/>
              <a:gd name="connsiteY154" fmla="*/ 586009 h 5778636"/>
              <a:gd name="connsiteX155" fmla="*/ 8311893 w 10953750"/>
              <a:gd name="connsiteY155" fmla="*/ 505779 h 5778636"/>
              <a:gd name="connsiteX156" fmla="*/ 8336148 w 10953750"/>
              <a:gd name="connsiteY156" fmla="*/ 471921 h 5778636"/>
              <a:gd name="connsiteX157" fmla="*/ 8341936 w 10953750"/>
              <a:gd name="connsiteY157" fmla="*/ 446790 h 5778636"/>
              <a:gd name="connsiteX158" fmla="*/ 8317704 w 10953750"/>
              <a:gd name="connsiteY158" fmla="*/ 446509 h 5778636"/>
              <a:gd name="connsiteX159" fmla="*/ 8302701 w 10953750"/>
              <a:gd name="connsiteY159" fmla="*/ 450399 h 5778636"/>
              <a:gd name="connsiteX160" fmla="*/ 8284009 w 10953750"/>
              <a:gd name="connsiteY160" fmla="*/ 449207 h 5778636"/>
              <a:gd name="connsiteX161" fmla="*/ 8290715 w 10953750"/>
              <a:gd name="connsiteY161" fmla="*/ 429614 h 5778636"/>
              <a:gd name="connsiteX162" fmla="*/ 8309903 w 10953750"/>
              <a:gd name="connsiteY162" fmla="*/ 382367 h 5778636"/>
              <a:gd name="connsiteX163" fmla="*/ 8379169 w 10953750"/>
              <a:gd name="connsiteY163" fmla="*/ 336838 h 5778636"/>
              <a:gd name="connsiteX164" fmla="*/ 8415410 w 10953750"/>
              <a:gd name="connsiteY164" fmla="*/ 323766 h 5778636"/>
              <a:gd name="connsiteX165" fmla="*/ 8324991 w 10953750"/>
              <a:gd name="connsiteY165" fmla="*/ 258990 h 5778636"/>
              <a:gd name="connsiteX166" fmla="*/ 8285756 w 10953750"/>
              <a:gd name="connsiteY166" fmla="*/ 262599 h 5778636"/>
              <a:gd name="connsiteX167" fmla="*/ 8276305 w 10953750"/>
              <a:gd name="connsiteY167" fmla="*/ 248509 h 5778636"/>
              <a:gd name="connsiteX168" fmla="*/ 8263140 w 10953750"/>
              <a:gd name="connsiteY168" fmla="*/ 263475 h 5778636"/>
              <a:gd name="connsiteX169" fmla="*/ 8258284 w 10953750"/>
              <a:gd name="connsiteY169" fmla="*/ 277074 h 5778636"/>
              <a:gd name="connsiteX170" fmla="*/ 8237046 w 10953750"/>
              <a:gd name="connsiteY170" fmla="*/ 286257 h 5778636"/>
              <a:gd name="connsiteX171" fmla="*/ 8215348 w 10953750"/>
              <a:gd name="connsiteY171" fmla="*/ 292670 h 5778636"/>
              <a:gd name="connsiteX172" fmla="*/ 8197551 w 10953750"/>
              <a:gd name="connsiteY172" fmla="*/ 331155 h 5778636"/>
              <a:gd name="connsiteX173" fmla="*/ 8176065 w 10953750"/>
              <a:gd name="connsiteY173" fmla="*/ 364557 h 5778636"/>
              <a:gd name="connsiteX174" fmla="*/ 8144220 w 10953750"/>
              <a:gd name="connsiteY174" fmla="*/ 361262 h 5778636"/>
              <a:gd name="connsiteX175" fmla="*/ 8129912 w 10953750"/>
              <a:gd name="connsiteY175" fmla="*/ 360771 h 5778636"/>
              <a:gd name="connsiteX176" fmla="*/ 8136334 w 10953750"/>
              <a:gd name="connsiteY176" fmla="*/ 416606 h 5778636"/>
              <a:gd name="connsiteX177" fmla="*/ 8148320 w 10953750"/>
              <a:gd name="connsiteY177" fmla="*/ 437391 h 5778636"/>
              <a:gd name="connsiteX178" fmla="*/ 8127753 w 10953750"/>
              <a:gd name="connsiteY178" fmla="*/ 476331 h 5778636"/>
              <a:gd name="connsiteX179" fmla="*/ 8115756 w 10953750"/>
              <a:gd name="connsiteY179" fmla="*/ 472616 h 5778636"/>
              <a:gd name="connsiteX180" fmla="*/ 8098914 w 10953750"/>
              <a:gd name="connsiteY180" fmla="*/ 465430 h 5778636"/>
              <a:gd name="connsiteX181" fmla="*/ 8080905 w 10953750"/>
              <a:gd name="connsiteY181" fmla="*/ 476926 h 5778636"/>
              <a:gd name="connsiteX182" fmla="*/ 8065170 w 10953750"/>
              <a:gd name="connsiteY182" fmla="*/ 536406 h 5778636"/>
              <a:gd name="connsiteX183" fmla="*/ 8056837 w 10953750"/>
              <a:gd name="connsiteY183" fmla="*/ 571912 h 5778636"/>
              <a:gd name="connsiteX184" fmla="*/ 7993323 w 10953750"/>
              <a:gd name="connsiteY184" fmla="*/ 643518 h 5778636"/>
              <a:gd name="connsiteX185" fmla="*/ 7973923 w 10953750"/>
              <a:gd name="connsiteY185" fmla="*/ 663776 h 5778636"/>
              <a:gd name="connsiteX186" fmla="*/ 7951705 w 10953750"/>
              <a:gd name="connsiteY186" fmla="*/ 752768 h 5778636"/>
              <a:gd name="connsiteX187" fmla="*/ 7924444 w 10953750"/>
              <a:gd name="connsiteY187" fmla="*/ 794232 h 5778636"/>
              <a:gd name="connsiteX188" fmla="*/ 7859339 w 10953750"/>
              <a:gd name="connsiteY188" fmla="*/ 830542 h 5778636"/>
              <a:gd name="connsiteX189" fmla="*/ 7886092 w 10953750"/>
              <a:gd name="connsiteY189" fmla="*/ 854588 h 5778636"/>
              <a:gd name="connsiteX190" fmla="*/ 7884218 w 10953750"/>
              <a:gd name="connsiteY190" fmla="*/ 894720 h 5778636"/>
              <a:gd name="connsiteX191" fmla="*/ 7860222 w 10953750"/>
              <a:gd name="connsiteY191" fmla="*/ 887289 h 5778636"/>
              <a:gd name="connsiteX192" fmla="*/ 7836215 w 10953750"/>
              <a:gd name="connsiteY192" fmla="*/ 896927 h 5778636"/>
              <a:gd name="connsiteX193" fmla="*/ 7813338 w 10953750"/>
              <a:gd name="connsiteY193" fmla="*/ 939092 h 5778636"/>
              <a:gd name="connsiteX194" fmla="*/ 7784450 w 10953750"/>
              <a:gd name="connsiteY194" fmla="*/ 996468 h 5778636"/>
              <a:gd name="connsiteX195" fmla="*/ 7763200 w 10953750"/>
              <a:gd name="connsiteY195" fmla="*/ 1022720 h 5778636"/>
              <a:gd name="connsiteX196" fmla="*/ 7741043 w 10953750"/>
              <a:gd name="connsiteY196" fmla="*/ 1026365 h 5778636"/>
              <a:gd name="connsiteX197" fmla="*/ 7710341 w 10953750"/>
              <a:gd name="connsiteY197" fmla="*/ 1038527 h 5778636"/>
              <a:gd name="connsiteX198" fmla="*/ 7727170 w 10953750"/>
              <a:gd name="connsiteY198" fmla="*/ 1062782 h 5778636"/>
              <a:gd name="connsiteX199" fmla="*/ 7725544 w 10953750"/>
              <a:gd name="connsiteY199" fmla="*/ 1078695 h 5778636"/>
              <a:gd name="connsiteX200" fmla="*/ 7713310 w 10953750"/>
              <a:gd name="connsiteY200" fmla="*/ 1082129 h 5778636"/>
              <a:gd name="connsiteX201" fmla="*/ 7674075 w 10953750"/>
              <a:gd name="connsiteY201" fmla="*/ 1085738 h 5778636"/>
              <a:gd name="connsiteX202" fmla="*/ 7650080 w 10953750"/>
              <a:gd name="connsiteY202" fmla="*/ 1078307 h 5778636"/>
              <a:gd name="connsiteX203" fmla="*/ 7651707 w 10953750"/>
              <a:gd name="connsiteY203" fmla="*/ 1062394 h 5778636"/>
              <a:gd name="connsiteX204" fmla="*/ 7713667 w 10953750"/>
              <a:gd name="connsiteY204" fmla="*/ 904284 h 5778636"/>
              <a:gd name="connsiteX205" fmla="*/ 7749297 w 10953750"/>
              <a:gd name="connsiteY205" fmla="*/ 776106 h 5778636"/>
              <a:gd name="connsiteX206" fmla="*/ 7724431 w 10953750"/>
              <a:gd name="connsiteY206" fmla="*/ 694859 h 5778636"/>
              <a:gd name="connsiteX207" fmla="*/ 7754686 w 10953750"/>
              <a:gd name="connsiteY207" fmla="*/ 662859 h 5778636"/>
              <a:gd name="connsiteX208" fmla="*/ 7738316 w 10953750"/>
              <a:gd name="connsiteY208" fmla="*/ 641373 h 5778636"/>
              <a:gd name="connsiteX209" fmla="*/ 7732341 w 10953750"/>
              <a:gd name="connsiteY209" fmla="*/ 605376 h 5778636"/>
              <a:gd name="connsiteX210" fmla="*/ 7760273 w 10953750"/>
              <a:gd name="connsiteY210" fmla="*/ 593670 h 5778636"/>
              <a:gd name="connsiteX211" fmla="*/ 7796962 w 10953750"/>
              <a:gd name="connsiteY211" fmla="*/ 600435 h 5778636"/>
              <a:gd name="connsiteX212" fmla="*/ 7782218 w 10953750"/>
              <a:gd name="connsiteY212" fmla="*/ 563036 h 5778636"/>
              <a:gd name="connsiteX213" fmla="*/ 7779014 w 10953750"/>
              <a:gd name="connsiteY213" fmla="*/ 526584 h 5778636"/>
              <a:gd name="connsiteX214" fmla="*/ 7717410 w 10953750"/>
              <a:gd name="connsiteY214" fmla="*/ 506849 h 5778636"/>
              <a:gd name="connsiteX215" fmla="*/ 7692012 w 10953750"/>
              <a:gd name="connsiteY215" fmla="*/ 525250 h 5778636"/>
              <a:gd name="connsiteX216" fmla="*/ 7701228 w 10953750"/>
              <a:gd name="connsiteY216" fmla="*/ 546490 h 5778636"/>
              <a:gd name="connsiteX217" fmla="*/ 7703985 w 10953750"/>
              <a:gd name="connsiteY217" fmla="*/ 563104 h 5778636"/>
              <a:gd name="connsiteX218" fmla="*/ 7693330 w 10953750"/>
              <a:gd name="connsiteY218" fmla="*/ 618904 h 5778636"/>
              <a:gd name="connsiteX219" fmla="*/ 7669534 w 10953750"/>
              <a:gd name="connsiteY219" fmla="*/ 655531 h 5778636"/>
              <a:gd name="connsiteX220" fmla="*/ 7667448 w 10953750"/>
              <a:gd name="connsiteY220" fmla="*/ 668675 h 5778636"/>
              <a:gd name="connsiteX221" fmla="*/ 7671820 w 10953750"/>
              <a:gd name="connsiteY221" fmla="*/ 686445 h 5778636"/>
              <a:gd name="connsiteX222" fmla="*/ 7611758 w 10953750"/>
              <a:gd name="connsiteY222" fmla="*/ 770284 h 5778636"/>
              <a:gd name="connsiteX223" fmla="*/ 7577343 w 10953750"/>
              <a:gd name="connsiteY223" fmla="*/ 811502 h 5778636"/>
              <a:gd name="connsiteX224" fmla="*/ 7572463 w 10953750"/>
              <a:gd name="connsiteY224" fmla="*/ 859241 h 5778636"/>
              <a:gd name="connsiteX225" fmla="*/ 7567371 w 10953750"/>
              <a:gd name="connsiteY225" fmla="*/ 879990 h 5778636"/>
              <a:gd name="connsiteX226" fmla="*/ 7543376 w 10953750"/>
              <a:gd name="connsiteY226" fmla="*/ 872559 h 5778636"/>
              <a:gd name="connsiteX227" fmla="*/ 7527925 w 10953750"/>
              <a:gd name="connsiteY227" fmla="*/ 856610 h 5778636"/>
              <a:gd name="connsiteX228" fmla="*/ 7516187 w 10953750"/>
              <a:gd name="connsiteY228" fmla="*/ 811606 h 5778636"/>
              <a:gd name="connsiteX229" fmla="*/ 7550874 w 10953750"/>
              <a:gd name="connsiteY229" fmla="*/ 712029 h 5778636"/>
              <a:gd name="connsiteX230" fmla="*/ 7526431 w 10953750"/>
              <a:gd name="connsiteY230" fmla="*/ 684759 h 5778636"/>
              <a:gd name="connsiteX231" fmla="*/ 7522047 w 10953750"/>
              <a:gd name="connsiteY231" fmla="*/ 684058 h 5778636"/>
              <a:gd name="connsiteX232" fmla="*/ 7469660 w 10953750"/>
              <a:gd name="connsiteY232" fmla="*/ 685563 h 5778636"/>
              <a:gd name="connsiteX233" fmla="*/ 7463649 w 10953750"/>
              <a:gd name="connsiteY233" fmla="*/ 700775 h 5778636"/>
              <a:gd name="connsiteX234" fmla="*/ 7498959 w 10953750"/>
              <a:gd name="connsiteY234" fmla="*/ 699234 h 5778636"/>
              <a:gd name="connsiteX235" fmla="*/ 7501940 w 10953750"/>
              <a:gd name="connsiteY235" fmla="*/ 725767 h 5778636"/>
              <a:gd name="connsiteX236" fmla="*/ 7484862 w 10953750"/>
              <a:gd name="connsiteY236" fmla="*/ 725732 h 5778636"/>
              <a:gd name="connsiteX237" fmla="*/ 7430848 w 10953750"/>
              <a:gd name="connsiteY237" fmla="*/ 743150 h 5778636"/>
              <a:gd name="connsiteX238" fmla="*/ 7381182 w 10953750"/>
              <a:gd name="connsiteY238" fmla="*/ 812478 h 5778636"/>
              <a:gd name="connsiteX239" fmla="*/ 7390374 w 10953750"/>
              <a:gd name="connsiteY239" fmla="*/ 867858 h 5778636"/>
              <a:gd name="connsiteX240" fmla="*/ 7395218 w 10953750"/>
              <a:gd name="connsiteY240" fmla="*/ 871328 h 5778636"/>
              <a:gd name="connsiteX241" fmla="*/ 7408594 w 10953750"/>
              <a:gd name="connsiteY241" fmla="*/ 883350 h 5778636"/>
              <a:gd name="connsiteX242" fmla="*/ 7388735 w 10953750"/>
              <a:gd name="connsiteY242" fmla="*/ 900840 h 5778636"/>
              <a:gd name="connsiteX243" fmla="*/ 7365199 w 10953750"/>
              <a:gd name="connsiteY243" fmla="*/ 896178 h 5778636"/>
              <a:gd name="connsiteX244" fmla="*/ 7344185 w 10953750"/>
              <a:gd name="connsiteY244" fmla="*/ 915280 h 5778636"/>
              <a:gd name="connsiteX245" fmla="*/ 7362405 w 10953750"/>
              <a:gd name="connsiteY245" fmla="*/ 930772 h 5778636"/>
              <a:gd name="connsiteX246" fmla="*/ 7373943 w 10953750"/>
              <a:gd name="connsiteY246" fmla="*/ 931719 h 5778636"/>
              <a:gd name="connsiteX247" fmla="*/ 7385246 w 10953750"/>
              <a:gd name="connsiteY247" fmla="*/ 939816 h 5778636"/>
              <a:gd name="connsiteX248" fmla="*/ 7375086 w 10953750"/>
              <a:gd name="connsiteY248" fmla="*/ 947176 h 5778636"/>
              <a:gd name="connsiteX249" fmla="*/ 7345316 w 10953750"/>
              <a:gd name="connsiteY249" fmla="*/ 947806 h 5778636"/>
              <a:gd name="connsiteX250" fmla="*/ 7302368 w 10953750"/>
              <a:gd name="connsiteY250" fmla="*/ 980472 h 5778636"/>
              <a:gd name="connsiteX251" fmla="*/ 7297724 w 10953750"/>
              <a:gd name="connsiteY251" fmla="*/ 1021060 h 5778636"/>
              <a:gd name="connsiteX252" fmla="*/ 7279479 w 10953750"/>
              <a:gd name="connsiteY252" fmla="*/ 1039706 h 5778636"/>
              <a:gd name="connsiteX253" fmla="*/ 7239313 w 10953750"/>
              <a:gd name="connsiteY253" fmla="*/ 1054847 h 5778636"/>
              <a:gd name="connsiteX254" fmla="*/ 7226832 w 10953750"/>
              <a:gd name="connsiteY254" fmla="*/ 1082501 h 5778636"/>
              <a:gd name="connsiteX255" fmla="*/ 7162102 w 10953750"/>
              <a:gd name="connsiteY255" fmla="*/ 1241067 h 5778636"/>
              <a:gd name="connsiteX256" fmla="*/ 7151930 w 10953750"/>
              <a:gd name="connsiteY256" fmla="*/ 1265497 h 5778636"/>
              <a:gd name="connsiteX257" fmla="*/ 7127886 w 10953750"/>
              <a:gd name="connsiteY257" fmla="*/ 1326343 h 5778636"/>
              <a:gd name="connsiteX258" fmla="*/ 7046151 w 10953750"/>
              <a:gd name="connsiteY258" fmla="*/ 1382457 h 5778636"/>
              <a:gd name="connsiteX259" fmla="*/ 7009438 w 10953750"/>
              <a:gd name="connsiteY259" fmla="*/ 1409830 h 5778636"/>
              <a:gd name="connsiteX260" fmla="*/ 6950024 w 10953750"/>
              <a:gd name="connsiteY260" fmla="*/ 1557565 h 5778636"/>
              <a:gd name="connsiteX261" fmla="*/ 6930624 w 10953750"/>
              <a:gd name="connsiteY261" fmla="*/ 1577824 h 5778636"/>
              <a:gd name="connsiteX262" fmla="*/ 6915621 w 10953750"/>
              <a:gd name="connsiteY262" fmla="*/ 1581714 h 5778636"/>
              <a:gd name="connsiteX263" fmla="*/ 6902468 w 10953750"/>
              <a:gd name="connsiteY263" fmla="*/ 1579611 h 5778636"/>
              <a:gd name="connsiteX264" fmla="*/ 6901797 w 10953750"/>
              <a:gd name="connsiteY264" fmla="*/ 1549853 h 5778636"/>
              <a:gd name="connsiteX265" fmla="*/ 6892817 w 10953750"/>
              <a:gd name="connsiteY265" fmla="*/ 1521462 h 5778636"/>
              <a:gd name="connsiteX266" fmla="*/ 6876882 w 10953750"/>
              <a:gd name="connsiteY266" fmla="*/ 1536884 h 5778636"/>
              <a:gd name="connsiteX267" fmla="*/ 6887924 w 10953750"/>
              <a:gd name="connsiteY267" fmla="*/ 1586269 h 5778636"/>
              <a:gd name="connsiteX268" fmla="*/ 6848829 w 10953750"/>
              <a:gd name="connsiteY268" fmla="*/ 1719284 h 5778636"/>
              <a:gd name="connsiteX269" fmla="*/ 6818115 w 10953750"/>
              <a:gd name="connsiteY269" fmla="*/ 1748515 h 5778636"/>
              <a:gd name="connsiteX270" fmla="*/ 6819717 w 10953750"/>
              <a:gd name="connsiteY270" fmla="*/ 1766742 h 5778636"/>
              <a:gd name="connsiteX271" fmla="*/ 6819233 w 10953750"/>
              <a:gd name="connsiteY271" fmla="*/ 1798112 h 5778636"/>
              <a:gd name="connsiteX272" fmla="*/ 6753409 w 10953750"/>
              <a:gd name="connsiteY272" fmla="*/ 1872942 h 5778636"/>
              <a:gd name="connsiteX273" fmla="*/ 6628726 w 10953750"/>
              <a:gd name="connsiteY273" fmla="*/ 1961721 h 5778636"/>
              <a:gd name="connsiteX274" fmla="*/ 6630800 w 10953750"/>
              <a:gd name="connsiteY274" fmla="*/ 1965647 h 5778636"/>
              <a:gd name="connsiteX275" fmla="*/ 6651567 w 10953750"/>
              <a:gd name="connsiteY275" fmla="*/ 1970765 h 5778636"/>
              <a:gd name="connsiteX276" fmla="*/ 6665391 w 10953750"/>
              <a:gd name="connsiteY276" fmla="*/ 2002626 h 5778636"/>
              <a:gd name="connsiteX277" fmla="*/ 6630305 w 10953750"/>
              <a:gd name="connsiteY277" fmla="*/ 2014086 h 5778636"/>
              <a:gd name="connsiteX278" fmla="*/ 6611153 w 10953750"/>
              <a:gd name="connsiteY278" fmla="*/ 2010125 h 5778636"/>
              <a:gd name="connsiteX279" fmla="*/ 6622667 w 10953750"/>
              <a:gd name="connsiteY279" fmla="*/ 2045211 h 5778636"/>
              <a:gd name="connsiteX280" fmla="*/ 6634193 w 10953750"/>
              <a:gd name="connsiteY280" fmla="*/ 2063227 h 5778636"/>
              <a:gd name="connsiteX281" fmla="*/ 6620980 w 10953750"/>
              <a:gd name="connsiteY281" fmla="*/ 2146471 h 5778636"/>
              <a:gd name="connsiteX282" fmla="*/ 6584019 w 10953750"/>
              <a:gd name="connsiteY282" fmla="*/ 2198064 h 5778636"/>
              <a:gd name="connsiteX283" fmla="*/ 6563700 w 10953750"/>
              <a:gd name="connsiteY283" fmla="*/ 2212784 h 5778636"/>
              <a:gd name="connsiteX284" fmla="*/ 6540823 w 10953750"/>
              <a:gd name="connsiteY284" fmla="*/ 2254950 h 5778636"/>
              <a:gd name="connsiteX285" fmla="*/ 6541954 w 10953750"/>
              <a:gd name="connsiteY285" fmla="*/ 2287476 h 5778636"/>
              <a:gd name="connsiteX286" fmla="*/ 6538937 w 10953750"/>
              <a:gd name="connsiteY286" fmla="*/ 2312152 h 5778636"/>
              <a:gd name="connsiteX287" fmla="*/ 6515612 w 10953750"/>
              <a:gd name="connsiteY287" fmla="*/ 2334478 h 5778636"/>
              <a:gd name="connsiteX288" fmla="*/ 6455835 w 10953750"/>
              <a:gd name="connsiteY288" fmla="*/ 2342888 h 5778636"/>
              <a:gd name="connsiteX289" fmla="*/ 6434149 w 10953750"/>
              <a:gd name="connsiteY289" fmla="*/ 2332232 h 5778636"/>
              <a:gd name="connsiteX290" fmla="*/ 6441678 w 10953750"/>
              <a:gd name="connsiteY290" fmla="*/ 2454733 h 5778636"/>
              <a:gd name="connsiteX291" fmla="*/ 6413970 w 10953750"/>
              <a:gd name="connsiteY291" fmla="*/ 2476358 h 5778636"/>
              <a:gd name="connsiteX292" fmla="*/ 6383975 w 10953750"/>
              <a:gd name="connsiteY292" fmla="*/ 2467070 h 5778636"/>
              <a:gd name="connsiteX293" fmla="*/ 6393451 w 10953750"/>
              <a:gd name="connsiteY293" fmla="*/ 2447021 h 5778636"/>
              <a:gd name="connsiteX294" fmla="*/ 6397388 w 10953750"/>
              <a:gd name="connsiteY294" fmla="*/ 2427883 h 5778636"/>
              <a:gd name="connsiteX295" fmla="*/ 6373852 w 10953750"/>
              <a:gd name="connsiteY295" fmla="*/ 2423221 h 5778636"/>
              <a:gd name="connsiteX296" fmla="*/ 6353993 w 10953750"/>
              <a:gd name="connsiteY296" fmla="*/ 2440711 h 5778636"/>
              <a:gd name="connsiteX297" fmla="*/ 6332519 w 10953750"/>
              <a:gd name="connsiteY297" fmla="*/ 2457044 h 5778636"/>
              <a:gd name="connsiteX298" fmla="*/ 6339473 w 10953750"/>
              <a:gd name="connsiteY298" fmla="*/ 2413231 h 5778636"/>
              <a:gd name="connsiteX299" fmla="*/ 6381786 w 10953750"/>
              <a:gd name="connsiteY299" fmla="*/ 2299599 h 5778636"/>
              <a:gd name="connsiteX300" fmla="*/ 6431676 w 10953750"/>
              <a:gd name="connsiteY300" fmla="*/ 2240190 h 5778636"/>
              <a:gd name="connsiteX301" fmla="*/ 6442307 w 10953750"/>
              <a:gd name="connsiteY301" fmla="*/ 2218530 h 5778636"/>
              <a:gd name="connsiteX302" fmla="*/ 6442120 w 10953750"/>
              <a:gd name="connsiteY302" fmla="*/ 2157402 h 5778636"/>
              <a:gd name="connsiteX303" fmla="*/ 6461060 w 10953750"/>
              <a:gd name="connsiteY303" fmla="*/ 2134374 h 5778636"/>
              <a:gd name="connsiteX304" fmla="*/ 6506094 w 10953750"/>
              <a:gd name="connsiteY304" fmla="*/ 2088565 h 5778636"/>
              <a:gd name="connsiteX305" fmla="*/ 6525058 w 10953750"/>
              <a:gd name="connsiteY305" fmla="*/ 2031398 h 5778636"/>
              <a:gd name="connsiteX306" fmla="*/ 6548606 w 10953750"/>
              <a:gd name="connsiteY306" fmla="*/ 2018991 h 5778636"/>
              <a:gd name="connsiteX307" fmla="*/ 6570763 w 10953750"/>
              <a:gd name="connsiteY307" fmla="*/ 2015347 h 5778636"/>
              <a:gd name="connsiteX308" fmla="*/ 6560864 w 10953750"/>
              <a:gd name="connsiteY308" fmla="*/ 1981418 h 5778636"/>
              <a:gd name="connsiteX309" fmla="*/ 6548431 w 10953750"/>
              <a:gd name="connsiteY309" fmla="*/ 1940794 h 5778636"/>
              <a:gd name="connsiteX310" fmla="*/ 6581691 w 10953750"/>
              <a:gd name="connsiteY310" fmla="*/ 1901188 h 5778636"/>
              <a:gd name="connsiteX311" fmla="*/ 6619583 w 10953750"/>
              <a:gd name="connsiteY311" fmla="*/ 1838063 h 5778636"/>
              <a:gd name="connsiteX312" fmla="*/ 6606914 w 10953750"/>
              <a:gd name="connsiteY312" fmla="*/ 1804590 h 5778636"/>
              <a:gd name="connsiteX313" fmla="*/ 6597474 w 10953750"/>
              <a:gd name="connsiteY313" fmla="*/ 1773430 h 5778636"/>
              <a:gd name="connsiteX314" fmla="*/ 6644879 w 10953750"/>
              <a:gd name="connsiteY314" fmla="*/ 1639048 h 5778636"/>
              <a:gd name="connsiteX315" fmla="*/ 6703301 w 10953750"/>
              <a:gd name="connsiteY315" fmla="*/ 1588192 h 5778636"/>
              <a:gd name="connsiteX316" fmla="*/ 6705611 w 10953750"/>
              <a:gd name="connsiteY316" fmla="*/ 1584968 h 5778636"/>
              <a:gd name="connsiteX317" fmla="*/ 6692011 w 10953750"/>
              <a:gd name="connsiteY317" fmla="*/ 1563026 h 5778636"/>
              <a:gd name="connsiteX318" fmla="*/ 6723632 w 10953750"/>
              <a:gd name="connsiteY318" fmla="*/ 1556402 h 5778636"/>
              <a:gd name="connsiteX319" fmla="*/ 6733556 w 10953750"/>
              <a:gd name="connsiteY319" fmla="*/ 1556192 h 5778636"/>
              <a:gd name="connsiteX320" fmla="*/ 6777858 w 10953750"/>
              <a:gd name="connsiteY320" fmla="*/ 1565972 h 5778636"/>
              <a:gd name="connsiteX321" fmla="*/ 6797022 w 10953750"/>
              <a:gd name="connsiteY321" fmla="*/ 1552864 h 5778636"/>
              <a:gd name="connsiteX322" fmla="*/ 6788265 w 10953750"/>
              <a:gd name="connsiteY322" fmla="*/ 1534392 h 5778636"/>
              <a:gd name="connsiteX323" fmla="*/ 6728524 w 10953750"/>
              <a:gd name="connsiteY323" fmla="*/ 1491594 h 5778636"/>
              <a:gd name="connsiteX324" fmla="*/ 6733616 w 10953750"/>
              <a:gd name="connsiteY324" fmla="*/ 1470845 h 5778636"/>
              <a:gd name="connsiteX325" fmla="*/ 6789493 w 10953750"/>
              <a:gd name="connsiteY325" fmla="*/ 1430363 h 5778636"/>
              <a:gd name="connsiteX326" fmla="*/ 6795504 w 10953750"/>
              <a:gd name="connsiteY326" fmla="*/ 1415151 h 5778636"/>
              <a:gd name="connsiteX327" fmla="*/ 6802011 w 10953750"/>
              <a:gd name="connsiteY327" fmla="*/ 1351500 h 5778636"/>
              <a:gd name="connsiteX328" fmla="*/ 6808282 w 10953750"/>
              <a:gd name="connsiteY328" fmla="*/ 1294999 h 5778636"/>
              <a:gd name="connsiteX329" fmla="*/ 6812219 w 10953750"/>
              <a:gd name="connsiteY329" fmla="*/ 1275862 h 5778636"/>
              <a:gd name="connsiteX330" fmla="*/ 6860282 w 10953750"/>
              <a:gd name="connsiteY330" fmla="*/ 1188308 h 5778636"/>
              <a:gd name="connsiteX331" fmla="*/ 6877148 w 10953750"/>
              <a:gd name="connsiteY331" fmla="*/ 1161355 h 5778636"/>
              <a:gd name="connsiteX332" fmla="*/ 6917350 w 10953750"/>
              <a:gd name="connsiteY332" fmla="*/ 1095006 h 5778636"/>
              <a:gd name="connsiteX333" fmla="*/ 6925671 w 10953750"/>
              <a:gd name="connsiteY333" fmla="*/ 1076569 h 5778636"/>
              <a:gd name="connsiteX334" fmla="*/ 6958520 w 10953750"/>
              <a:gd name="connsiteY334" fmla="*/ 965916 h 5778636"/>
              <a:gd name="connsiteX335" fmla="*/ 6999394 w 10953750"/>
              <a:gd name="connsiteY335" fmla="*/ 929325 h 5778636"/>
              <a:gd name="connsiteX336" fmla="*/ 7035448 w 10953750"/>
              <a:gd name="connsiteY336" fmla="*/ 855125 h 5778636"/>
              <a:gd name="connsiteX337" fmla="*/ 7029050 w 10953750"/>
              <a:gd name="connsiteY337" fmla="*/ 765150 h 5778636"/>
              <a:gd name="connsiteX338" fmla="*/ 7022132 w 10953750"/>
              <a:gd name="connsiteY338" fmla="*/ 757755 h 5778636"/>
              <a:gd name="connsiteX339" fmla="*/ 7029993 w 10953750"/>
              <a:gd name="connsiteY339" fmla="*/ 736549 h 5778636"/>
              <a:gd name="connsiteX340" fmla="*/ 7064384 w 10953750"/>
              <a:gd name="connsiteY340" fmla="*/ 729470 h 5778636"/>
              <a:gd name="connsiteX341" fmla="*/ 7103219 w 10953750"/>
              <a:gd name="connsiteY341" fmla="*/ 637745 h 5778636"/>
              <a:gd name="connsiteX342" fmla="*/ 7088029 w 10953750"/>
              <a:gd name="connsiteY342" fmla="*/ 580507 h 5778636"/>
              <a:gd name="connsiteX343" fmla="*/ 7078377 w 10953750"/>
              <a:gd name="connsiteY343" fmla="*/ 522358 h 5778636"/>
              <a:gd name="connsiteX344" fmla="*/ 7136975 w 10953750"/>
              <a:gd name="connsiteY344" fmla="*/ 549699 h 5778636"/>
              <a:gd name="connsiteX345" fmla="*/ 7153853 w 10953750"/>
              <a:gd name="connsiteY345" fmla="*/ 505676 h 5778636"/>
              <a:gd name="connsiteX346" fmla="*/ 7172334 w 10953750"/>
              <a:gd name="connsiteY346" fmla="*/ 479880 h 5778636"/>
              <a:gd name="connsiteX347" fmla="*/ 7200326 w 10953750"/>
              <a:gd name="connsiteY347" fmla="*/ 382827 h 5778636"/>
              <a:gd name="connsiteX348" fmla="*/ 7297458 w 10953750"/>
              <a:gd name="connsiteY348" fmla="*/ 93770 h 5778636"/>
              <a:gd name="connsiteX349" fmla="*/ 7299320 w 10953750"/>
              <a:gd name="connsiteY349" fmla="*/ 70706 h 5778636"/>
              <a:gd name="connsiteX350" fmla="*/ 7275089 w 10953750"/>
              <a:gd name="connsiteY350" fmla="*/ 70425 h 5778636"/>
              <a:gd name="connsiteX351" fmla="*/ 7256397 w 10953750"/>
              <a:gd name="connsiteY351" fmla="*/ 69233 h 5778636"/>
              <a:gd name="connsiteX352" fmla="*/ 7253875 w 10953750"/>
              <a:gd name="connsiteY352" fmla="*/ 45469 h 5778636"/>
              <a:gd name="connsiteX353" fmla="*/ 7264270 w 10953750"/>
              <a:gd name="connsiteY353" fmla="*/ 30958 h 5778636"/>
              <a:gd name="connsiteX354" fmla="*/ 6995439 w 10953750"/>
              <a:gd name="connsiteY354" fmla="*/ 0 h 5778636"/>
              <a:gd name="connsiteX355" fmla="*/ 7132522 w 10953750"/>
              <a:gd name="connsiteY355" fmla="*/ 0 h 5778636"/>
              <a:gd name="connsiteX356" fmla="*/ 7129053 w 10953750"/>
              <a:gd name="connsiteY356" fmla="*/ 4842 h 5778636"/>
              <a:gd name="connsiteX357" fmla="*/ 7070770 w 10953750"/>
              <a:gd name="connsiteY357" fmla="*/ 185104 h 5778636"/>
              <a:gd name="connsiteX358" fmla="*/ 7036826 w 10953750"/>
              <a:gd name="connsiteY358" fmla="*/ 212022 h 5778636"/>
              <a:gd name="connsiteX359" fmla="*/ 7024829 w 10953750"/>
              <a:gd name="connsiteY359" fmla="*/ 208306 h 5778636"/>
              <a:gd name="connsiteX360" fmla="*/ 7024357 w 10953750"/>
              <a:gd name="connsiteY360" fmla="*/ 222607 h 5778636"/>
              <a:gd name="connsiteX361" fmla="*/ 7028965 w 10953750"/>
              <a:gd name="connsiteY361" fmla="*/ 233227 h 5778636"/>
              <a:gd name="connsiteX362" fmla="*/ 7021563 w 10953750"/>
              <a:gd name="connsiteY362" fmla="*/ 257201 h 5778636"/>
              <a:gd name="connsiteX363" fmla="*/ 7011652 w 10953750"/>
              <a:gd name="connsiteY363" fmla="*/ 240342 h 5778636"/>
              <a:gd name="connsiteX364" fmla="*/ 7009577 w 10953750"/>
              <a:gd name="connsiteY364" fmla="*/ 236416 h 5778636"/>
              <a:gd name="connsiteX365" fmla="*/ 6999430 w 10953750"/>
              <a:gd name="connsiteY365" fmla="*/ 226707 h 5778636"/>
              <a:gd name="connsiteX366" fmla="*/ 6989730 w 10953750"/>
              <a:gd name="connsiteY366" fmla="*/ 236836 h 5778636"/>
              <a:gd name="connsiteX367" fmla="*/ 6939393 w 10953750"/>
              <a:gd name="connsiteY367" fmla="*/ 276407 h 5778636"/>
              <a:gd name="connsiteX368" fmla="*/ 6921160 w 10953750"/>
              <a:gd name="connsiteY368" fmla="*/ 277983 h 5778636"/>
              <a:gd name="connsiteX369" fmla="*/ 6913123 w 10953750"/>
              <a:gd name="connsiteY369" fmla="*/ 220991 h 5778636"/>
              <a:gd name="connsiteX370" fmla="*/ 6967198 w 10953750"/>
              <a:gd name="connsiteY370" fmla="*/ 118225 h 5778636"/>
              <a:gd name="connsiteX371" fmla="*/ 6991913 w 10953750"/>
              <a:gd name="connsiteY371" fmla="*/ 87137 h 5778636"/>
              <a:gd name="connsiteX372" fmla="*/ 6994695 w 10953750"/>
              <a:gd name="connsiteY372" fmla="*/ 69611 h 5778636"/>
              <a:gd name="connsiteX373" fmla="*/ 6986646 w 10953750"/>
              <a:gd name="connsiteY373" fmla="*/ 29689 h 5778636"/>
              <a:gd name="connsiteX374" fmla="*/ 6276976 w 10953750"/>
              <a:gd name="connsiteY374" fmla="*/ 0 h 5778636"/>
              <a:gd name="connsiteX375" fmla="*/ 6675372 w 10953750"/>
              <a:gd name="connsiteY375" fmla="*/ 0 h 5778636"/>
              <a:gd name="connsiteX376" fmla="*/ 6673365 w 10953750"/>
              <a:gd name="connsiteY376" fmla="*/ 5505 h 5778636"/>
              <a:gd name="connsiteX377" fmla="*/ 6675103 w 10953750"/>
              <a:gd name="connsiteY377" fmla="*/ 21198 h 5778636"/>
              <a:gd name="connsiteX378" fmla="*/ 6674408 w 10953750"/>
              <a:gd name="connsiteY378" fmla="*/ 25579 h 5778636"/>
              <a:gd name="connsiteX379" fmla="*/ 6610482 w 10953750"/>
              <a:gd name="connsiteY379" fmla="*/ 26138 h 5778636"/>
              <a:gd name="connsiteX380" fmla="*/ 6573793 w 10953750"/>
              <a:gd name="connsiteY380" fmla="*/ 19373 h 5778636"/>
              <a:gd name="connsiteX381" fmla="*/ 6569173 w 10953750"/>
              <a:gd name="connsiteY381" fmla="*/ 25822 h 5778636"/>
              <a:gd name="connsiteX382" fmla="*/ 6572378 w 10953750"/>
              <a:gd name="connsiteY382" fmla="*/ 62274 h 5778636"/>
              <a:gd name="connsiteX383" fmla="*/ 6586662 w 10953750"/>
              <a:gd name="connsiteY383" fmla="*/ 96904 h 5778636"/>
              <a:gd name="connsiteX384" fmla="*/ 6606249 w 10953750"/>
              <a:gd name="connsiteY384" fmla="*/ 137773 h 5778636"/>
              <a:gd name="connsiteX385" fmla="*/ 6577149 w 10953750"/>
              <a:gd name="connsiteY385" fmla="*/ 168161 h 5778636"/>
              <a:gd name="connsiteX386" fmla="*/ 6574368 w 10953750"/>
              <a:gd name="connsiteY386" fmla="*/ 185686 h 5778636"/>
              <a:gd name="connsiteX387" fmla="*/ 6575498 w 10953750"/>
              <a:gd name="connsiteY387" fmla="*/ 218213 h 5778636"/>
              <a:gd name="connsiteX388" fmla="*/ 6566954 w 10953750"/>
              <a:gd name="connsiteY388" fmla="*/ 226730 h 5778636"/>
              <a:gd name="connsiteX389" fmla="*/ 6558385 w 10953750"/>
              <a:gd name="connsiteY389" fmla="*/ 269386 h 5778636"/>
              <a:gd name="connsiteX390" fmla="*/ 6556038 w 10953750"/>
              <a:gd name="connsiteY390" fmla="*/ 323819 h 5778636"/>
              <a:gd name="connsiteX391" fmla="*/ 6526491 w 10953750"/>
              <a:gd name="connsiteY391" fmla="*/ 334368 h 5778636"/>
              <a:gd name="connsiteX392" fmla="*/ 6508035 w 10953750"/>
              <a:gd name="connsiteY392" fmla="*/ 326026 h 5778636"/>
              <a:gd name="connsiteX393" fmla="*/ 6476898 w 10953750"/>
              <a:gd name="connsiteY393" fmla="*/ 301279 h 5778636"/>
              <a:gd name="connsiteX394" fmla="*/ 6422249 w 10953750"/>
              <a:gd name="connsiteY394" fmla="*/ 237732 h 5778636"/>
              <a:gd name="connsiteX395" fmla="*/ 6409755 w 10953750"/>
              <a:gd name="connsiteY395" fmla="*/ 282456 h 5778636"/>
              <a:gd name="connsiteX396" fmla="*/ 6391486 w 10953750"/>
              <a:gd name="connsiteY396" fmla="*/ 335241 h 5778636"/>
              <a:gd name="connsiteX397" fmla="*/ 6385910 w 10953750"/>
              <a:gd name="connsiteY397" fmla="*/ 387360 h 5778636"/>
              <a:gd name="connsiteX398" fmla="*/ 6374028 w 10953750"/>
              <a:gd name="connsiteY398" fmla="*/ 547189 h 5778636"/>
              <a:gd name="connsiteX399" fmla="*/ 6357633 w 10953750"/>
              <a:gd name="connsiteY399" fmla="*/ 559842 h 5778636"/>
              <a:gd name="connsiteX400" fmla="*/ 6342630 w 10953750"/>
              <a:gd name="connsiteY400" fmla="*/ 563732 h 5778636"/>
              <a:gd name="connsiteX401" fmla="*/ 6350467 w 10953750"/>
              <a:gd name="connsiteY401" fmla="*/ 576666 h 5778636"/>
              <a:gd name="connsiteX402" fmla="*/ 6359683 w 10953750"/>
              <a:gd name="connsiteY402" fmla="*/ 597907 h 5778636"/>
              <a:gd name="connsiteX403" fmla="*/ 6353201 w 10953750"/>
              <a:gd name="connsiteY403" fmla="*/ 627419 h 5778636"/>
              <a:gd name="connsiteX404" fmla="*/ 6366801 w 10953750"/>
              <a:gd name="connsiteY404" fmla="*/ 649361 h 5778636"/>
              <a:gd name="connsiteX405" fmla="*/ 6382935 w 10953750"/>
              <a:gd name="connsiteY405" fmla="*/ 677997 h 5778636"/>
              <a:gd name="connsiteX406" fmla="*/ 6360083 w 10953750"/>
              <a:gd name="connsiteY406" fmla="*/ 686023 h 5778636"/>
              <a:gd name="connsiteX407" fmla="*/ 6349004 w 10953750"/>
              <a:gd name="connsiteY407" fmla="*/ 687846 h 5778636"/>
              <a:gd name="connsiteX408" fmla="*/ 6367908 w 10953750"/>
              <a:gd name="connsiteY408" fmla="*/ 716027 h 5778636"/>
              <a:gd name="connsiteX409" fmla="*/ 6368815 w 10953750"/>
              <a:gd name="connsiteY409" fmla="*/ 738634 h 5778636"/>
              <a:gd name="connsiteX410" fmla="*/ 6348968 w 10953750"/>
              <a:gd name="connsiteY410" fmla="*/ 739054 h 5778636"/>
              <a:gd name="connsiteX411" fmla="*/ 6275318 w 10953750"/>
              <a:gd name="connsiteY411" fmla="*/ 783881 h 5778636"/>
              <a:gd name="connsiteX412" fmla="*/ 6272300 w 10953750"/>
              <a:gd name="connsiteY412" fmla="*/ 808557 h 5778636"/>
              <a:gd name="connsiteX413" fmla="*/ 6211096 w 10953750"/>
              <a:gd name="connsiteY413" fmla="*/ 876938 h 5778636"/>
              <a:gd name="connsiteX414" fmla="*/ 6208326 w 10953750"/>
              <a:gd name="connsiteY414" fmla="*/ 877394 h 5778636"/>
              <a:gd name="connsiteX415" fmla="*/ 6192156 w 10953750"/>
              <a:gd name="connsiteY415" fmla="*/ 899966 h 5778636"/>
              <a:gd name="connsiteX416" fmla="*/ 6198379 w 10953750"/>
              <a:gd name="connsiteY416" fmla="*/ 911743 h 5778636"/>
              <a:gd name="connsiteX417" fmla="*/ 6221231 w 10953750"/>
              <a:gd name="connsiteY417" fmla="*/ 903717 h 5778636"/>
              <a:gd name="connsiteX418" fmla="*/ 6235775 w 10953750"/>
              <a:gd name="connsiteY418" fmla="*/ 897058 h 5778636"/>
              <a:gd name="connsiteX419" fmla="*/ 6236918 w 10953750"/>
              <a:gd name="connsiteY419" fmla="*/ 912515 h 5778636"/>
              <a:gd name="connsiteX420" fmla="*/ 6227666 w 10953750"/>
              <a:gd name="connsiteY420" fmla="*/ 942482 h 5778636"/>
              <a:gd name="connsiteX421" fmla="*/ 6225791 w 10953750"/>
              <a:gd name="connsiteY421" fmla="*/ 982615 h 5778636"/>
              <a:gd name="connsiteX422" fmla="*/ 6216315 w 10953750"/>
              <a:gd name="connsiteY422" fmla="*/ 1002664 h 5778636"/>
              <a:gd name="connsiteX423" fmla="*/ 6195500 w 10953750"/>
              <a:gd name="connsiteY423" fmla="*/ 1065824 h 5778636"/>
              <a:gd name="connsiteX424" fmla="*/ 6213932 w 10953750"/>
              <a:gd name="connsiteY424" fmla="*/ 1108305 h 5778636"/>
              <a:gd name="connsiteX425" fmla="*/ 6215510 w 10953750"/>
              <a:gd name="connsiteY425" fmla="*/ 1160670 h 5778636"/>
              <a:gd name="connsiteX426" fmla="*/ 6176264 w 10953750"/>
              <a:gd name="connsiteY426" fmla="*/ 1181349 h 5778636"/>
              <a:gd name="connsiteX427" fmla="*/ 6140010 w 10953750"/>
              <a:gd name="connsiteY427" fmla="*/ 1211491 h 5778636"/>
              <a:gd name="connsiteX428" fmla="*/ 6132149 w 10953750"/>
              <a:gd name="connsiteY428" fmla="*/ 1232696 h 5778636"/>
              <a:gd name="connsiteX429" fmla="*/ 6132820 w 10953750"/>
              <a:gd name="connsiteY429" fmla="*/ 1262454 h 5778636"/>
              <a:gd name="connsiteX430" fmla="*/ 6140893 w 10953750"/>
              <a:gd name="connsiteY430" fmla="*/ 1268237 h 5778636"/>
              <a:gd name="connsiteX431" fmla="*/ 6139950 w 10953750"/>
              <a:gd name="connsiteY431" fmla="*/ 1296839 h 5778636"/>
              <a:gd name="connsiteX432" fmla="*/ 6107857 w 10953750"/>
              <a:gd name="connsiteY432" fmla="*/ 1317763 h 5778636"/>
              <a:gd name="connsiteX433" fmla="*/ 6089764 w 10953750"/>
              <a:gd name="connsiteY433" fmla="*/ 1448745 h 5778636"/>
              <a:gd name="connsiteX434" fmla="*/ 6134054 w 10953750"/>
              <a:gd name="connsiteY434" fmla="*/ 1475595 h 5778636"/>
              <a:gd name="connsiteX435" fmla="*/ 6152709 w 10953750"/>
              <a:gd name="connsiteY435" fmla="*/ 1527996 h 5778636"/>
              <a:gd name="connsiteX436" fmla="*/ 6139992 w 10953750"/>
              <a:gd name="connsiteY436" fmla="*/ 1562800 h 5778636"/>
              <a:gd name="connsiteX437" fmla="*/ 6096125 w 10953750"/>
              <a:gd name="connsiteY437" fmla="*/ 1589928 h 5778636"/>
              <a:gd name="connsiteX438" fmla="*/ 6080650 w 10953750"/>
              <a:gd name="connsiteY438" fmla="*/ 1608119 h 5778636"/>
              <a:gd name="connsiteX439" fmla="*/ 6042087 w 10953750"/>
              <a:gd name="connsiteY439" fmla="*/ 1641485 h 5778636"/>
              <a:gd name="connsiteX440" fmla="*/ 6029406 w 10953750"/>
              <a:gd name="connsiteY440" fmla="*/ 1625081 h 5778636"/>
              <a:gd name="connsiteX441" fmla="*/ 6047179 w 10953750"/>
              <a:gd name="connsiteY441" fmla="*/ 1620736 h 5778636"/>
              <a:gd name="connsiteX442" fmla="*/ 6062182 w 10953750"/>
              <a:gd name="connsiteY442" fmla="*/ 1616845 h 5778636"/>
              <a:gd name="connsiteX443" fmla="*/ 6057810 w 10953750"/>
              <a:gd name="connsiteY443" fmla="*/ 1599075 h 5778636"/>
              <a:gd name="connsiteX444" fmla="*/ 6001758 w 10953750"/>
              <a:gd name="connsiteY444" fmla="*/ 1561359 h 5778636"/>
              <a:gd name="connsiteX445" fmla="*/ 6005670 w 10953750"/>
              <a:gd name="connsiteY445" fmla="*/ 1576361 h 5778636"/>
              <a:gd name="connsiteX446" fmla="*/ 5994332 w 10953750"/>
              <a:gd name="connsiteY446" fmla="*/ 1619473 h 5778636"/>
              <a:gd name="connsiteX447" fmla="*/ 5973789 w 10953750"/>
              <a:gd name="connsiteY447" fmla="*/ 1624274 h 5778636"/>
              <a:gd name="connsiteX448" fmla="*/ 5949310 w 10953750"/>
              <a:gd name="connsiteY448" fmla="*/ 1648212 h 5778636"/>
              <a:gd name="connsiteX449" fmla="*/ 5931053 w 10953750"/>
              <a:gd name="connsiteY449" fmla="*/ 1683928 h 5778636"/>
              <a:gd name="connsiteX450" fmla="*/ 5910535 w 10953750"/>
              <a:gd name="connsiteY450" fmla="*/ 1654591 h 5778636"/>
              <a:gd name="connsiteX451" fmla="*/ 5881671 w 10953750"/>
              <a:gd name="connsiteY451" fmla="*/ 1677828 h 5778636"/>
              <a:gd name="connsiteX452" fmla="*/ 5876132 w 10953750"/>
              <a:gd name="connsiteY452" fmla="*/ 1678739 h 5778636"/>
              <a:gd name="connsiteX453" fmla="*/ 5862991 w 10953750"/>
              <a:gd name="connsiteY453" fmla="*/ 1659566 h 5778636"/>
              <a:gd name="connsiteX454" fmla="*/ 5872715 w 10953750"/>
              <a:gd name="connsiteY454" fmla="*/ 1615298 h 5778636"/>
              <a:gd name="connsiteX455" fmla="*/ 5901119 w 10953750"/>
              <a:gd name="connsiteY455" fmla="*/ 1589292 h 5778636"/>
              <a:gd name="connsiteX456" fmla="*/ 5916594 w 10953750"/>
              <a:gd name="connsiteY456" fmla="*/ 1571101 h 5778636"/>
              <a:gd name="connsiteX457" fmla="*/ 5904409 w 10953750"/>
              <a:gd name="connsiteY457" fmla="*/ 1506257 h 5778636"/>
              <a:gd name="connsiteX458" fmla="*/ 5918505 w 10953750"/>
              <a:gd name="connsiteY458" fmla="*/ 1479760 h 5778636"/>
              <a:gd name="connsiteX459" fmla="*/ 5943903 w 10953750"/>
              <a:gd name="connsiteY459" fmla="*/ 1461359 h 5778636"/>
              <a:gd name="connsiteX460" fmla="*/ 5937693 w 10953750"/>
              <a:gd name="connsiteY460" fmla="*/ 1432513 h 5778636"/>
              <a:gd name="connsiteX461" fmla="*/ 5966792 w 10953750"/>
              <a:gd name="connsiteY461" fmla="*/ 1402125 h 5778636"/>
              <a:gd name="connsiteX462" fmla="*/ 5981584 w 10953750"/>
              <a:gd name="connsiteY462" fmla="*/ 1371246 h 5778636"/>
              <a:gd name="connsiteX463" fmla="*/ 5997083 w 10953750"/>
              <a:gd name="connsiteY463" fmla="*/ 1318916 h 5778636"/>
              <a:gd name="connsiteX464" fmla="*/ 5983035 w 10953750"/>
              <a:gd name="connsiteY464" fmla="*/ 1277136 h 5778636"/>
              <a:gd name="connsiteX465" fmla="*/ 6013761 w 10953750"/>
              <a:gd name="connsiteY465" fmla="*/ 1230835 h 5778636"/>
              <a:gd name="connsiteX466" fmla="*/ 6041918 w 10953750"/>
              <a:gd name="connsiteY466" fmla="*/ 1229049 h 5778636"/>
              <a:gd name="connsiteX467" fmla="*/ 6013326 w 10953750"/>
              <a:gd name="connsiteY467" fmla="*/ 1193927 h 5778636"/>
              <a:gd name="connsiteX468" fmla="*/ 6023250 w 10953750"/>
              <a:gd name="connsiteY468" fmla="*/ 1193717 h 5778636"/>
              <a:gd name="connsiteX469" fmla="*/ 6061130 w 10953750"/>
              <a:gd name="connsiteY469" fmla="*/ 1147662 h 5778636"/>
              <a:gd name="connsiteX470" fmla="*/ 6051914 w 10953750"/>
              <a:gd name="connsiteY470" fmla="*/ 1126422 h 5778636"/>
              <a:gd name="connsiteX471" fmla="*/ 6040611 w 10953750"/>
              <a:gd name="connsiteY471" fmla="*/ 1118325 h 5778636"/>
              <a:gd name="connsiteX472" fmla="*/ 6016628 w 10953750"/>
              <a:gd name="connsiteY472" fmla="*/ 1093824 h 5778636"/>
              <a:gd name="connsiteX473" fmla="*/ 6040013 w 10953750"/>
              <a:gd name="connsiteY473" fmla="*/ 986150 h 5778636"/>
              <a:gd name="connsiteX474" fmla="*/ 6086982 w 10953750"/>
              <a:gd name="connsiteY474" fmla="*/ 814860 h 5778636"/>
              <a:gd name="connsiteX475" fmla="*/ 6106865 w 10953750"/>
              <a:gd name="connsiteY475" fmla="*/ 763232 h 5778636"/>
              <a:gd name="connsiteX476" fmla="*/ 6118663 w 10953750"/>
              <a:gd name="connsiteY476" fmla="*/ 722889 h 5778636"/>
              <a:gd name="connsiteX477" fmla="*/ 6132100 w 10953750"/>
              <a:gd name="connsiteY477" fmla="*/ 649565 h 5778636"/>
              <a:gd name="connsiteX478" fmla="*/ 6155921 w 10953750"/>
              <a:gd name="connsiteY478" fmla="*/ 578799 h 5778636"/>
              <a:gd name="connsiteX479" fmla="*/ 6193341 w 10953750"/>
              <a:gd name="connsiteY479" fmla="*/ 529975 h 5778636"/>
              <a:gd name="connsiteX480" fmla="*/ 6190384 w 10953750"/>
              <a:gd name="connsiteY480" fmla="*/ 469303 h 5778636"/>
              <a:gd name="connsiteX481" fmla="*/ 6206343 w 10953750"/>
              <a:gd name="connsiteY481" fmla="*/ 419742 h 5778636"/>
              <a:gd name="connsiteX482" fmla="*/ 6212862 w 10953750"/>
              <a:gd name="connsiteY482" fmla="*/ 339021 h 5778636"/>
              <a:gd name="connsiteX483" fmla="*/ 6247809 w 10953750"/>
              <a:gd name="connsiteY483" fmla="*/ 198155 h 5778636"/>
              <a:gd name="connsiteX484" fmla="*/ 6280658 w 10953750"/>
              <a:gd name="connsiteY484" fmla="*/ 87502 h 5778636"/>
              <a:gd name="connsiteX485" fmla="*/ 6279987 w 10953750"/>
              <a:gd name="connsiteY485" fmla="*/ 57745 h 5778636"/>
              <a:gd name="connsiteX486" fmla="*/ 6270772 w 10953750"/>
              <a:gd name="connsiteY486" fmla="*/ 8258 h 5778636"/>
              <a:gd name="connsiteX487" fmla="*/ 0 w 10953750"/>
              <a:gd name="connsiteY487" fmla="*/ 0 h 5778636"/>
              <a:gd name="connsiteX488" fmla="*/ 6204714 w 10953750"/>
              <a:gd name="connsiteY488" fmla="*/ 0 h 5778636"/>
              <a:gd name="connsiteX489" fmla="*/ 6191394 w 10953750"/>
              <a:gd name="connsiteY489" fmla="*/ 21114 h 5778636"/>
              <a:gd name="connsiteX490" fmla="*/ 6190215 w 10953750"/>
              <a:gd name="connsiteY490" fmla="*/ 56866 h 5778636"/>
              <a:gd name="connsiteX491" fmla="*/ 6209590 w 10953750"/>
              <a:gd name="connsiteY491" fmla="*/ 70746 h 5778636"/>
              <a:gd name="connsiteX492" fmla="*/ 6212807 w 10953750"/>
              <a:gd name="connsiteY492" fmla="*/ 90129 h 5778636"/>
              <a:gd name="connsiteX493" fmla="*/ 6165016 w 10953750"/>
              <a:gd name="connsiteY493" fmla="*/ 119325 h 5778636"/>
              <a:gd name="connsiteX494" fmla="*/ 6153242 w 10953750"/>
              <a:gd name="connsiteY494" fmla="*/ 125528 h 5778636"/>
              <a:gd name="connsiteX495" fmla="*/ 6159464 w 10953750"/>
              <a:gd name="connsiteY495" fmla="*/ 137305 h 5778636"/>
              <a:gd name="connsiteX496" fmla="*/ 6167538 w 10953750"/>
              <a:gd name="connsiteY496" fmla="*/ 143089 h 5778636"/>
              <a:gd name="connsiteX497" fmla="*/ 6168445 w 10953750"/>
              <a:gd name="connsiteY497" fmla="*/ 165696 h 5778636"/>
              <a:gd name="connsiteX498" fmla="*/ 6162657 w 10953750"/>
              <a:gd name="connsiteY498" fmla="*/ 190827 h 5778636"/>
              <a:gd name="connsiteX499" fmla="*/ 6181573 w 10953750"/>
              <a:gd name="connsiteY499" fmla="*/ 201939 h 5778636"/>
              <a:gd name="connsiteX500" fmla="*/ 6193819 w 10953750"/>
              <a:gd name="connsiteY500" fmla="*/ 181435 h 5778636"/>
              <a:gd name="connsiteX501" fmla="*/ 6204674 w 10953750"/>
              <a:gd name="connsiteY501" fmla="*/ 169693 h 5778636"/>
              <a:gd name="connsiteX502" fmla="*/ 6218050 w 10953750"/>
              <a:gd name="connsiteY502" fmla="*/ 181716 h 5778636"/>
              <a:gd name="connsiteX503" fmla="*/ 6177872 w 10953750"/>
              <a:gd name="connsiteY503" fmla="*/ 213926 h 5778636"/>
              <a:gd name="connsiteX504" fmla="*/ 6137930 w 10953750"/>
              <a:gd name="connsiteY504" fmla="*/ 238986 h 5778636"/>
              <a:gd name="connsiteX505" fmla="*/ 6101852 w 10953750"/>
              <a:gd name="connsiteY505" fmla="*/ 347325 h 5778636"/>
              <a:gd name="connsiteX506" fmla="*/ 6114533 w 10953750"/>
              <a:gd name="connsiteY506" fmla="*/ 363729 h 5778636"/>
              <a:gd name="connsiteX507" fmla="*/ 6146142 w 10953750"/>
              <a:gd name="connsiteY507" fmla="*/ 374175 h 5778636"/>
              <a:gd name="connsiteX508" fmla="*/ 6153048 w 10953750"/>
              <a:gd name="connsiteY508" fmla="*/ 398640 h 5778636"/>
              <a:gd name="connsiteX509" fmla="*/ 6139660 w 10953750"/>
              <a:gd name="connsiteY509" fmla="*/ 403687 h 5778636"/>
              <a:gd name="connsiteX510" fmla="*/ 6087272 w 10953750"/>
              <a:gd name="connsiteY510" fmla="*/ 405193 h 5778636"/>
              <a:gd name="connsiteX511" fmla="*/ 6092576 w 10953750"/>
              <a:gd name="connsiteY511" fmla="*/ 411432 h 5778636"/>
              <a:gd name="connsiteX512" fmla="*/ 6088403 w 10953750"/>
              <a:gd name="connsiteY512" fmla="*/ 437719 h 5778636"/>
              <a:gd name="connsiteX513" fmla="*/ 6084702 w 10953750"/>
              <a:gd name="connsiteY513" fmla="*/ 449707 h 5778636"/>
              <a:gd name="connsiteX514" fmla="*/ 6080753 w 10953750"/>
              <a:gd name="connsiteY514" fmla="*/ 485913 h 5778636"/>
              <a:gd name="connsiteX515" fmla="*/ 6036179 w 10953750"/>
              <a:gd name="connsiteY515" fmla="*/ 534492 h 5778636"/>
              <a:gd name="connsiteX516" fmla="*/ 6019101 w 10953750"/>
              <a:gd name="connsiteY516" fmla="*/ 534456 h 5778636"/>
              <a:gd name="connsiteX517" fmla="*/ 5990721 w 10953750"/>
              <a:gd name="connsiteY517" fmla="*/ 526324 h 5778636"/>
              <a:gd name="connsiteX518" fmla="*/ 6006221 w 10953750"/>
              <a:gd name="connsiteY518" fmla="*/ 473994 h 5778636"/>
              <a:gd name="connsiteX519" fmla="*/ 6009027 w 10953750"/>
              <a:gd name="connsiteY519" fmla="*/ 422330 h 5778636"/>
              <a:gd name="connsiteX520" fmla="*/ 5981753 w 10953750"/>
              <a:gd name="connsiteY520" fmla="*/ 480863 h 5778636"/>
              <a:gd name="connsiteX521" fmla="*/ 5946419 w 10953750"/>
              <a:gd name="connsiteY521" fmla="*/ 516544 h 5778636"/>
              <a:gd name="connsiteX522" fmla="*/ 5933018 w 10953750"/>
              <a:gd name="connsiteY522" fmla="*/ 538660 h 5778636"/>
              <a:gd name="connsiteX523" fmla="*/ 5936707 w 10953750"/>
              <a:gd name="connsiteY523" fmla="*/ 543742 h 5778636"/>
              <a:gd name="connsiteX524" fmla="*/ 5890494 w 10953750"/>
              <a:gd name="connsiteY524" fmla="*/ 625303 h 5778636"/>
              <a:gd name="connsiteX525" fmla="*/ 5830705 w 10953750"/>
              <a:gd name="connsiteY525" fmla="*/ 650783 h 5778636"/>
              <a:gd name="connsiteX526" fmla="*/ 5803891 w 10953750"/>
              <a:gd name="connsiteY526" fmla="*/ 712085 h 5778636"/>
              <a:gd name="connsiteX527" fmla="*/ 5779140 w 10953750"/>
              <a:gd name="connsiteY527" fmla="*/ 794383 h 5778636"/>
              <a:gd name="connsiteX528" fmla="*/ 5757865 w 10953750"/>
              <a:gd name="connsiteY528" fmla="*/ 854774 h 5778636"/>
              <a:gd name="connsiteX529" fmla="*/ 5738218 w 10953750"/>
              <a:gd name="connsiteY529" fmla="*/ 899252 h 5778636"/>
              <a:gd name="connsiteX530" fmla="*/ 5728034 w 10953750"/>
              <a:gd name="connsiteY530" fmla="*/ 940751 h 5778636"/>
              <a:gd name="connsiteX531" fmla="*/ 5784522 w 10953750"/>
              <a:gd name="connsiteY531" fmla="*/ 1015375 h 5778636"/>
              <a:gd name="connsiteX532" fmla="*/ 5793738 w 10953750"/>
              <a:gd name="connsiteY532" fmla="*/ 1036615 h 5778636"/>
              <a:gd name="connsiteX533" fmla="*/ 5772959 w 10953750"/>
              <a:gd name="connsiteY533" fmla="*/ 1048567 h 5778636"/>
              <a:gd name="connsiteX534" fmla="*/ 5753112 w 10953750"/>
              <a:gd name="connsiteY534" fmla="*/ 1048987 h 5778636"/>
              <a:gd name="connsiteX535" fmla="*/ 5699086 w 10953750"/>
              <a:gd name="connsiteY535" fmla="*/ 1083475 h 5778636"/>
              <a:gd name="connsiteX536" fmla="*/ 5705060 w 10953750"/>
              <a:gd name="connsiteY536" fmla="*/ 1119472 h 5778636"/>
              <a:gd name="connsiteX537" fmla="*/ 5661889 w 10953750"/>
              <a:gd name="connsiteY537" fmla="*/ 1142218 h 5778636"/>
              <a:gd name="connsiteX538" fmla="*/ 5625388 w 10953750"/>
              <a:gd name="connsiteY538" fmla="*/ 1196580 h 5778636"/>
              <a:gd name="connsiteX539" fmla="*/ 5589298 w 10953750"/>
              <a:gd name="connsiteY539" fmla="*/ 1321989 h 5778636"/>
              <a:gd name="connsiteX540" fmla="*/ 5584206 w 10953750"/>
              <a:gd name="connsiteY540" fmla="*/ 1342739 h 5778636"/>
              <a:gd name="connsiteX541" fmla="*/ 5551641 w 10953750"/>
              <a:gd name="connsiteY541" fmla="*/ 1377964 h 5778636"/>
              <a:gd name="connsiteX542" fmla="*/ 5537098 w 10953750"/>
              <a:gd name="connsiteY542" fmla="*/ 1384623 h 5778636"/>
              <a:gd name="connsiteX543" fmla="*/ 5522318 w 10953750"/>
              <a:gd name="connsiteY543" fmla="*/ 1398432 h 5778636"/>
              <a:gd name="connsiteX544" fmla="*/ 5521834 w 10953750"/>
              <a:gd name="connsiteY544" fmla="*/ 1429802 h 5778636"/>
              <a:gd name="connsiteX545" fmla="*/ 5530119 w 10953750"/>
              <a:gd name="connsiteY545" fmla="*/ 1462574 h 5778636"/>
              <a:gd name="connsiteX546" fmla="*/ 5524791 w 10953750"/>
              <a:gd name="connsiteY546" fmla="*/ 1490474 h 5778636"/>
              <a:gd name="connsiteX547" fmla="*/ 5514148 w 10953750"/>
              <a:gd name="connsiteY547" fmla="*/ 1529204 h 5778636"/>
              <a:gd name="connsiteX548" fmla="*/ 5503753 w 10953750"/>
              <a:gd name="connsiteY548" fmla="*/ 1543715 h 5778636"/>
              <a:gd name="connsiteX549" fmla="*/ 5460086 w 10953750"/>
              <a:gd name="connsiteY549" fmla="*/ 1614901 h 5778636"/>
              <a:gd name="connsiteX550" fmla="*/ 5433532 w 10953750"/>
              <a:gd name="connsiteY550" fmla="*/ 1634914 h 5778636"/>
              <a:gd name="connsiteX551" fmla="*/ 5426862 w 10953750"/>
              <a:gd name="connsiteY551" fmla="*/ 1603299 h 5778636"/>
              <a:gd name="connsiteX552" fmla="*/ 5427098 w 10953750"/>
              <a:gd name="connsiteY552" fmla="*/ 1596148 h 5778636"/>
              <a:gd name="connsiteX553" fmla="*/ 5373132 w 10953750"/>
              <a:gd name="connsiteY553" fmla="*/ 1545289 h 5778636"/>
              <a:gd name="connsiteX554" fmla="*/ 5386484 w 10953750"/>
              <a:gd name="connsiteY554" fmla="*/ 1591451 h 5778636"/>
              <a:gd name="connsiteX555" fmla="*/ 5350690 w 10953750"/>
              <a:gd name="connsiteY555" fmla="*/ 1624361 h 5778636"/>
              <a:gd name="connsiteX556" fmla="*/ 5351374 w 10953750"/>
              <a:gd name="connsiteY556" fmla="*/ 1637050 h 5778636"/>
              <a:gd name="connsiteX557" fmla="*/ 5363372 w 10953750"/>
              <a:gd name="connsiteY557" fmla="*/ 1640765 h 5778636"/>
              <a:gd name="connsiteX558" fmla="*/ 5377903 w 10953750"/>
              <a:gd name="connsiteY558" fmla="*/ 1651176 h 5778636"/>
              <a:gd name="connsiteX559" fmla="*/ 5369358 w 10953750"/>
              <a:gd name="connsiteY559" fmla="*/ 1659693 h 5778636"/>
              <a:gd name="connsiteX560" fmla="*/ 5369806 w 10953750"/>
              <a:gd name="connsiteY560" fmla="*/ 1679531 h 5778636"/>
              <a:gd name="connsiteX561" fmla="*/ 5378339 w 10953750"/>
              <a:gd name="connsiteY561" fmla="*/ 1688084 h 5778636"/>
              <a:gd name="connsiteX562" fmla="*/ 5298902 w 10953750"/>
              <a:gd name="connsiteY562" fmla="*/ 1758042 h 5778636"/>
              <a:gd name="connsiteX563" fmla="*/ 5298206 w 10953750"/>
              <a:gd name="connsiteY563" fmla="*/ 1762423 h 5778636"/>
              <a:gd name="connsiteX564" fmla="*/ 5242964 w 10953750"/>
              <a:gd name="connsiteY564" fmla="*/ 1883871 h 5778636"/>
              <a:gd name="connsiteX565" fmla="*/ 5237401 w 10953750"/>
              <a:gd name="connsiteY565" fmla="*/ 1918921 h 5778636"/>
              <a:gd name="connsiteX566" fmla="*/ 5235986 w 10953750"/>
              <a:gd name="connsiteY566" fmla="*/ 1961823 h 5778636"/>
              <a:gd name="connsiteX567" fmla="*/ 5200168 w 10953750"/>
              <a:gd name="connsiteY567" fmla="*/ 2028873 h 5778636"/>
              <a:gd name="connsiteX568" fmla="*/ 5167168 w 10953750"/>
              <a:gd name="connsiteY568" fmla="*/ 2027189 h 5778636"/>
              <a:gd name="connsiteX569" fmla="*/ 5155406 w 10953750"/>
              <a:gd name="connsiteY569" fmla="*/ 2016323 h 5778636"/>
              <a:gd name="connsiteX570" fmla="*/ 5124952 w 10953750"/>
              <a:gd name="connsiteY570" fmla="*/ 2004265 h 5778636"/>
              <a:gd name="connsiteX571" fmla="*/ 5108570 w 10953750"/>
              <a:gd name="connsiteY571" fmla="*/ 1999849 h 5778636"/>
              <a:gd name="connsiteX572" fmla="*/ 5110172 w 10953750"/>
              <a:gd name="connsiteY572" fmla="*/ 2018075 h 5778636"/>
              <a:gd name="connsiteX573" fmla="*/ 5135299 w 10953750"/>
              <a:gd name="connsiteY573" fmla="*/ 2058033 h 5778636"/>
              <a:gd name="connsiteX574" fmla="*/ 5128544 w 10953750"/>
              <a:gd name="connsiteY574" fmla="*/ 2145904 h 5778636"/>
              <a:gd name="connsiteX575" fmla="*/ 5095744 w 10953750"/>
              <a:gd name="connsiteY575" fmla="*/ 2188279 h 5778636"/>
              <a:gd name="connsiteX576" fmla="*/ 5095248 w 10953750"/>
              <a:gd name="connsiteY576" fmla="*/ 2236718 h 5778636"/>
              <a:gd name="connsiteX577" fmla="*/ 5101470 w 10953750"/>
              <a:gd name="connsiteY577" fmla="*/ 2248495 h 5778636"/>
              <a:gd name="connsiteX578" fmla="*/ 5049319 w 10953750"/>
              <a:gd name="connsiteY578" fmla="*/ 2242851 h 5778636"/>
              <a:gd name="connsiteX579" fmla="*/ 5036613 w 10953750"/>
              <a:gd name="connsiteY579" fmla="*/ 2260586 h 5778636"/>
              <a:gd name="connsiteX580" fmla="*/ 5023436 w 10953750"/>
              <a:gd name="connsiteY580" fmla="*/ 2292621 h 5778636"/>
              <a:gd name="connsiteX581" fmla="*/ 4989257 w 10953750"/>
              <a:gd name="connsiteY581" fmla="*/ 2326689 h 5778636"/>
              <a:gd name="connsiteX582" fmla="*/ 4969126 w 10953750"/>
              <a:gd name="connsiteY582" fmla="*/ 2402537 h 5778636"/>
              <a:gd name="connsiteX583" fmla="*/ 4932637 w 10953750"/>
              <a:gd name="connsiteY583" fmla="*/ 2439830 h 5778636"/>
              <a:gd name="connsiteX584" fmla="*/ 4905140 w 10953750"/>
              <a:gd name="connsiteY584" fmla="*/ 2488444 h 5778636"/>
              <a:gd name="connsiteX585" fmla="*/ 4888274 w 10953750"/>
              <a:gd name="connsiteY585" fmla="*/ 2515397 h 5778636"/>
              <a:gd name="connsiteX586" fmla="*/ 4884349 w 10953750"/>
              <a:gd name="connsiteY586" fmla="*/ 2517465 h 5778636"/>
              <a:gd name="connsiteX587" fmla="*/ 4874873 w 10953750"/>
              <a:gd name="connsiteY587" fmla="*/ 2537513 h 5778636"/>
              <a:gd name="connsiteX588" fmla="*/ 4885940 w 10953750"/>
              <a:gd name="connsiteY588" fmla="*/ 2552761 h 5778636"/>
              <a:gd name="connsiteX589" fmla="*/ 4881060 w 10953750"/>
              <a:gd name="connsiteY589" fmla="*/ 2600499 h 5778636"/>
              <a:gd name="connsiteX590" fmla="*/ 4799089 w 10953750"/>
              <a:gd name="connsiteY590" fmla="*/ 2663763 h 5778636"/>
              <a:gd name="connsiteX591" fmla="*/ 4791687 w 10953750"/>
              <a:gd name="connsiteY591" fmla="*/ 2687737 h 5778636"/>
              <a:gd name="connsiteX592" fmla="*/ 4786595 w 10953750"/>
              <a:gd name="connsiteY592" fmla="*/ 2708486 h 5778636"/>
              <a:gd name="connsiteX593" fmla="*/ 4752876 w 10953750"/>
              <a:gd name="connsiteY593" fmla="*/ 2745323 h 5778636"/>
              <a:gd name="connsiteX594" fmla="*/ 4702786 w 10953750"/>
              <a:gd name="connsiteY594" fmla="*/ 2760674 h 5778636"/>
              <a:gd name="connsiteX595" fmla="*/ 4679933 w 10953750"/>
              <a:gd name="connsiteY595" fmla="*/ 2768700 h 5778636"/>
              <a:gd name="connsiteX596" fmla="*/ 4655678 w 10953750"/>
              <a:gd name="connsiteY596" fmla="*/ 2802558 h 5778636"/>
              <a:gd name="connsiteX597" fmla="*/ 4613226 w 10953750"/>
              <a:gd name="connsiteY597" fmla="*/ 2786784 h 5778636"/>
              <a:gd name="connsiteX598" fmla="*/ 4638588 w 10953750"/>
              <a:gd name="connsiteY598" fmla="*/ 2819592 h 5778636"/>
              <a:gd name="connsiteX599" fmla="*/ 4704600 w 10953750"/>
              <a:gd name="connsiteY599" fmla="*/ 2805889 h 5778636"/>
              <a:gd name="connsiteX600" fmla="*/ 4653791 w 10953750"/>
              <a:gd name="connsiteY600" fmla="*/ 2859760 h 5778636"/>
              <a:gd name="connsiteX601" fmla="*/ 4629560 w 10953750"/>
              <a:gd name="connsiteY601" fmla="*/ 2859479 h 5778636"/>
              <a:gd name="connsiteX602" fmla="*/ 4579010 w 10953750"/>
              <a:gd name="connsiteY602" fmla="*/ 2872060 h 5778636"/>
              <a:gd name="connsiteX603" fmla="*/ 4560318 w 10953750"/>
              <a:gd name="connsiteY603" fmla="*/ 2870868 h 5778636"/>
              <a:gd name="connsiteX604" fmla="*/ 4519941 w 10953750"/>
              <a:gd name="connsiteY604" fmla="*/ 2859020 h 5778636"/>
              <a:gd name="connsiteX605" fmla="*/ 4529393 w 10953750"/>
              <a:gd name="connsiteY605" fmla="*/ 2873110 h 5778636"/>
              <a:gd name="connsiteX606" fmla="*/ 4513670 w 10953750"/>
              <a:gd name="connsiteY606" fmla="*/ 2915521 h 5778636"/>
              <a:gd name="connsiteX607" fmla="*/ 4472101 w 10953750"/>
              <a:gd name="connsiteY607" fmla="*/ 2956494 h 5778636"/>
              <a:gd name="connsiteX608" fmla="*/ 4454763 w 10953750"/>
              <a:gd name="connsiteY608" fmla="*/ 2997747 h 5778636"/>
              <a:gd name="connsiteX609" fmla="*/ 4416363 w 10953750"/>
              <a:gd name="connsiteY609" fmla="*/ 3126381 h 5778636"/>
              <a:gd name="connsiteX610" fmla="*/ 4436422 w 10953750"/>
              <a:gd name="connsiteY610" fmla="*/ 3152949 h 5778636"/>
              <a:gd name="connsiteX611" fmla="*/ 4476352 w 10953750"/>
              <a:gd name="connsiteY611" fmla="*/ 3144959 h 5778636"/>
              <a:gd name="connsiteX612" fmla="*/ 4523672 w 10953750"/>
              <a:gd name="connsiteY612" fmla="*/ 3130064 h 5778636"/>
              <a:gd name="connsiteX613" fmla="*/ 4374970 w 10953750"/>
              <a:gd name="connsiteY613" fmla="*/ 3245550 h 5778636"/>
              <a:gd name="connsiteX614" fmla="*/ 4359035 w 10953750"/>
              <a:gd name="connsiteY614" fmla="*/ 3260972 h 5778636"/>
              <a:gd name="connsiteX615" fmla="*/ 4370325 w 10953750"/>
              <a:gd name="connsiteY615" fmla="*/ 3286138 h 5778636"/>
              <a:gd name="connsiteX616" fmla="*/ 4389477 w 10953750"/>
              <a:gd name="connsiteY616" fmla="*/ 3290100 h 5778636"/>
              <a:gd name="connsiteX617" fmla="*/ 4446249 w 10953750"/>
              <a:gd name="connsiteY617" fmla="*/ 3289295 h 5778636"/>
              <a:gd name="connsiteX618" fmla="*/ 4481299 w 10953750"/>
              <a:gd name="connsiteY618" fmla="*/ 3329043 h 5778636"/>
              <a:gd name="connsiteX619" fmla="*/ 4446896 w 10953750"/>
              <a:gd name="connsiteY619" fmla="*/ 3353192 h 5778636"/>
              <a:gd name="connsiteX620" fmla="*/ 4423360 w 10953750"/>
              <a:gd name="connsiteY620" fmla="*/ 3348530 h 5778636"/>
              <a:gd name="connsiteX621" fmla="*/ 4341649 w 10953750"/>
              <a:gd name="connsiteY621" fmla="*/ 3370504 h 5778636"/>
              <a:gd name="connsiteX622" fmla="*/ 4304464 w 10953750"/>
              <a:gd name="connsiteY622" fmla="*/ 3412178 h 5778636"/>
              <a:gd name="connsiteX623" fmla="*/ 4247372 w 10953750"/>
              <a:gd name="connsiteY623" fmla="*/ 3539619 h 5778636"/>
              <a:gd name="connsiteX624" fmla="*/ 4221738 w 10953750"/>
              <a:gd name="connsiteY624" fmla="*/ 3565170 h 5778636"/>
              <a:gd name="connsiteX625" fmla="*/ 4175325 w 10953750"/>
              <a:gd name="connsiteY625" fmla="*/ 3602672 h 5778636"/>
              <a:gd name="connsiteX626" fmla="*/ 4160969 w 10953750"/>
              <a:gd name="connsiteY626" fmla="*/ 3670459 h 5778636"/>
              <a:gd name="connsiteX627" fmla="*/ 4138787 w 10953750"/>
              <a:gd name="connsiteY627" fmla="*/ 3708243 h 5778636"/>
              <a:gd name="connsiteX628" fmla="*/ 4112234 w 10953750"/>
              <a:gd name="connsiteY628" fmla="*/ 3728256 h 5778636"/>
              <a:gd name="connsiteX629" fmla="*/ 4093765 w 10953750"/>
              <a:gd name="connsiteY629" fmla="*/ 3736983 h 5778636"/>
              <a:gd name="connsiteX630" fmla="*/ 4108521 w 10953750"/>
              <a:gd name="connsiteY630" fmla="*/ 3757312 h 5778636"/>
              <a:gd name="connsiteX631" fmla="*/ 4137596 w 10953750"/>
              <a:gd name="connsiteY631" fmla="*/ 3761064 h 5778636"/>
              <a:gd name="connsiteX632" fmla="*/ 4158090 w 10953750"/>
              <a:gd name="connsiteY632" fmla="*/ 3824540 h 5778636"/>
              <a:gd name="connsiteX633" fmla="*/ 4139386 w 10953750"/>
              <a:gd name="connsiteY633" fmla="*/ 3840417 h 5778636"/>
              <a:gd name="connsiteX634" fmla="*/ 4128295 w 10953750"/>
              <a:gd name="connsiteY634" fmla="*/ 3859309 h 5778636"/>
              <a:gd name="connsiteX635" fmla="*/ 4079077 w 10953750"/>
              <a:gd name="connsiteY635" fmla="*/ 3948476 h 5778636"/>
              <a:gd name="connsiteX636" fmla="*/ 4069153 w 10953750"/>
              <a:gd name="connsiteY636" fmla="*/ 3948686 h 5778636"/>
              <a:gd name="connsiteX637" fmla="*/ 4057627 w 10953750"/>
              <a:gd name="connsiteY637" fmla="*/ 3930670 h 5778636"/>
              <a:gd name="connsiteX638" fmla="*/ 4065476 w 10953750"/>
              <a:gd name="connsiteY638" fmla="*/ 3926534 h 5778636"/>
              <a:gd name="connsiteX639" fmla="*/ 4097581 w 10953750"/>
              <a:gd name="connsiteY639" fmla="*/ 3888540 h 5778636"/>
              <a:gd name="connsiteX640" fmla="*/ 4067151 w 10953750"/>
              <a:gd name="connsiteY640" fmla="*/ 3842343 h 5778636"/>
              <a:gd name="connsiteX641" fmla="*/ 4054682 w 10953750"/>
              <a:gd name="connsiteY641" fmla="*/ 3852928 h 5778636"/>
              <a:gd name="connsiteX642" fmla="*/ 4029048 w 10953750"/>
              <a:gd name="connsiteY642" fmla="*/ 3878479 h 5778636"/>
              <a:gd name="connsiteX643" fmla="*/ 3973854 w 10953750"/>
              <a:gd name="connsiteY643" fmla="*/ 3931649 h 5778636"/>
              <a:gd name="connsiteX644" fmla="*/ 3960677 w 10953750"/>
              <a:gd name="connsiteY644" fmla="*/ 3963684 h 5778636"/>
              <a:gd name="connsiteX645" fmla="*/ 3947724 w 10953750"/>
              <a:gd name="connsiteY645" fmla="*/ 4005639 h 5778636"/>
              <a:gd name="connsiteX646" fmla="*/ 3934783 w 10953750"/>
              <a:gd name="connsiteY646" fmla="*/ 4030524 h 5778636"/>
              <a:gd name="connsiteX647" fmla="*/ 3912613 w 10953750"/>
              <a:gd name="connsiteY647" fmla="*/ 4051239 h 5778636"/>
              <a:gd name="connsiteX648" fmla="*/ 3929207 w 10953750"/>
              <a:gd name="connsiteY648" fmla="*/ 4082644 h 5778636"/>
              <a:gd name="connsiteX649" fmla="*/ 3847720 w 10953750"/>
              <a:gd name="connsiteY649" fmla="*/ 4114538 h 5778636"/>
              <a:gd name="connsiteX650" fmla="*/ 3865257 w 10953750"/>
              <a:gd name="connsiteY650" fmla="*/ 4117342 h 5778636"/>
              <a:gd name="connsiteX651" fmla="*/ 3882994 w 10953750"/>
              <a:gd name="connsiteY651" fmla="*/ 4164205 h 5778636"/>
              <a:gd name="connsiteX652" fmla="*/ 3846033 w 10953750"/>
              <a:gd name="connsiteY652" fmla="*/ 4215798 h 5778636"/>
              <a:gd name="connsiteX653" fmla="*/ 3822425 w 10953750"/>
              <a:gd name="connsiteY653" fmla="*/ 4313552 h 5778636"/>
              <a:gd name="connsiteX654" fmla="*/ 3789636 w 10953750"/>
              <a:gd name="connsiteY654" fmla="*/ 4338858 h 5778636"/>
              <a:gd name="connsiteX655" fmla="*/ 3740466 w 10953750"/>
              <a:gd name="connsiteY655" fmla="*/ 4359746 h 5778636"/>
              <a:gd name="connsiteX656" fmla="*/ 3714819 w 10953750"/>
              <a:gd name="connsiteY656" fmla="*/ 4402367 h 5778636"/>
              <a:gd name="connsiteX657" fmla="*/ 3711106 w 10953750"/>
              <a:gd name="connsiteY657" fmla="*/ 4431423 h 5778636"/>
              <a:gd name="connsiteX658" fmla="*/ 3709715 w 10953750"/>
              <a:gd name="connsiteY658" fmla="*/ 4440186 h 5778636"/>
              <a:gd name="connsiteX659" fmla="*/ 3654982 w 10953750"/>
              <a:gd name="connsiteY659" fmla="*/ 4496125 h 5778636"/>
              <a:gd name="connsiteX660" fmla="*/ 3598409 w 10953750"/>
              <a:gd name="connsiteY660" fmla="*/ 4540988 h 5778636"/>
              <a:gd name="connsiteX661" fmla="*/ 3590088 w 10953750"/>
              <a:gd name="connsiteY661" fmla="*/ 4559424 h 5778636"/>
              <a:gd name="connsiteX662" fmla="*/ 3577607 w 10953750"/>
              <a:gd name="connsiteY662" fmla="*/ 4587078 h 5778636"/>
              <a:gd name="connsiteX663" fmla="*/ 3497946 w 10953750"/>
              <a:gd name="connsiteY663" fmla="*/ 4647117 h 5778636"/>
              <a:gd name="connsiteX664" fmla="*/ 3481304 w 10953750"/>
              <a:gd name="connsiteY664" fmla="*/ 4683989 h 5778636"/>
              <a:gd name="connsiteX665" fmla="*/ 3485900 w 10953750"/>
              <a:gd name="connsiteY665" fmla="*/ 4711679 h 5778636"/>
              <a:gd name="connsiteX666" fmla="*/ 3493961 w 10953750"/>
              <a:gd name="connsiteY666" fmla="*/ 4734532 h 5778636"/>
              <a:gd name="connsiteX667" fmla="*/ 3461832 w 10953750"/>
              <a:gd name="connsiteY667" fmla="*/ 4806665 h 5778636"/>
              <a:gd name="connsiteX668" fmla="*/ 3426062 w 10953750"/>
              <a:gd name="connsiteY668" fmla="*/ 4805437 h 5778636"/>
              <a:gd name="connsiteX669" fmla="*/ 3392839 w 10953750"/>
              <a:gd name="connsiteY669" fmla="*/ 4793834 h 5778636"/>
              <a:gd name="connsiteX670" fmla="*/ 3410811 w 10953750"/>
              <a:gd name="connsiteY670" fmla="*/ 4833547 h 5778636"/>
              <a:gd name="connsiteX671" fmla="*/ 3424151 w 10953750"/>
              <a:gd name="connsiteY671" fmla="*/ 4896778 h 5778636"/>
              <a:gd name="connsiteX672" fmla="*/ 3367355 w 10953750"/>
              <a:gd name="connsiteY672" fmla="*/ 4931722 h 5778636"/>
              <a:gd name="connsiteX673" fmla="*/ 3342416 w 10953750"/>
              <a:gd name="connsiteY673" fmla="*/ 4952891 h 5778636"/>
              <a:gd name="connsiteX674" fmla="*/ 3329687 w 10953750"/>
              <a:gd name="connsiteY674" fmla="*/ 5004766 h 5778636"/>
              <a:gd name="connsiteX675" fmla="*/ 3322521 w 10953750"/>
              <a:gd name="connsiteY675" fmla="*/ 5021589 h 5778636"/>
              <a:gd name="connsiteX676" fmla="*/ 3293421 w 10953750"/>
              <a:gd name="connsiteY676" fmla="*/ 5051977 h 5778636"/>
              <a:gd name="connsiteX677" fmla="*/ 3313964 w 10953750"/>
              <a:gd name="connsiteY677" fmla="*/ 5047176 h 5778636"/>
              <a:gd name="connsiteX678" fmla="*/ 3335414 w 10953750"/>
              <a:gd name="connsiteY678" fmla="*/ 5064982 h 5778636"/>
              <a:gd name="connsiteX679" fmla="*/ 3318324 w 10953750"/>
              <a:gd name="connsiteY679" fmla="*/ 5082016 h 5778636"/>
              <a:gd name="connsiteX680" fmla="*/ 3242153 w 10953750"/>
              <a:gd name="connsiteY680" fmla="*/ 5103079 h 5778636"/>
              <a:gd name="connsiteX681" fmla="*/ 3208433 w 10953750"/>
              <a:gd name="connsiteY681" fmla="*/ 5139916 h 5778636"/>
              <a:gd name="connsiteX682" fmla="*/ 3180477 w 10953750"/>
              <a:gd name="connsiteY682" fmla="*/ 5185761 h 5778636"/>
              <a:gd name="connsiteX683" fmla="*/ 3155054 w 10953750"/>
              <a:gd name="connsiteY683" fmla="*/ 5238300 h 5778636"/>
              <a:gd name="connsiteX684" fmla="*/ 3127569 w 10953750"/>
              <a:gd name="connsiteY684" fmla="*/ 5269845 h 5778636"/>
              <a:gd name="connsiteX685" fmla="*/ 3100308 w 10953750"/>
              <a:gd name="connsiteY685" fmla="*/ 5311309 h 5778636"/>
              <a:gd name="connsiteX686" fmla="*/ 3103525 w 10953750"/>
              <a:gd name="connsiteY686" fmla="*/ 5330692 h 5778636"/>
              <a:gd name="connsiteX687" fmla="*/ 3085716 w 10953750"/>
              <a:gd name="connsiteY687" fmla="*/ 5386246 h 5778636"/>
              <a:gd name="connsiteX688" fmla="*/ 3044171 w 10953750"/>
              <a:gd name="connsiteY688" fmla="*/ 5393080 h 5778636"/>
              <a:gd name="connsiteX689" fmla="*/ 2996615 w 10953750"/>
              <a:gd name="connsiteY689" fmla="*/ 5415125 h 5778636"/>
              <a:gd name="connsiteX690" fmla="*/ 2943036 w 10953750"/>
              <a:gd name="connsiteY690" fmla="*/ 5469452 h 5778636"/>
              <a:gd name="connsiteX691" fmla="*/ 2928257 w 10953750"/>
              <a:gd name="connsiteY691" fmla="*/ 5483261 h 5778636"/>
              <a:gd name="connsiteX692" fmla="*/ 2868420 w 10953750"/>
              <a:gd name="connsiteY692" fmla="*/ 5577019 h 5778636"/>
              <a:gd name="connsiteX693" fmla="*/ 2915727 w 10953750"/>
              <a:gd name="connsiteY693" fmla="*/ 5579193 h 5778636"/>
              <a:gd name="connsiteX694" fmla="*/ 2934879 w 10953750"/>
              <a:gd name="connsiteY694" fmla="*/ 5583155 h 5778636"/>
              <a:gd name="connsiteX695" fmla="*/ 2952180 w 10953750"/>
              <a:gd name="connsiteY695" fmla="*/ 5593109 h 5778636"/>
              <a:gd name="connsiteX696" fmla="*/ 2939015 w 10953750"/>
              <a:gd name="connsiteY696" fmla="*/ 5608075 h 5778636"/>
              <a:gd name="connsiteX697" fmla="*/ 2906935 w 10953750"/>
              <a:gd name="connsiteY697" fmla="*/ 5611930 h 5778636"/>
              <a:gd name="connsiteX698" fmla="*/ 2900923 w 10953750"/>
              <a:gd name="connsiteY698" fmla="*/ 5627141 h 5778636"/>
              <a:gd name="connsiteX699" fmla="*/ 2911754 w 10953750"/>
              <a:gd name="connsiteY699" fmla="*/ 5649539 h 5778636"/>
              <a:gd name="connsiteX700" fmla="*/ 2844775 w 10953750"/>
              <a:gd name="connsiteY700" fmla="*/ 5725982 h 5778636"/>
              <a:gd name="connsiteX701" fmla="*/ 2813153 w 10953750"/>
              <a:gd name="connsiteY701" fmla="*/ 5732605 h 5778636"/>
              <a:gd name="connsiteX702" fmla="*/ 2833684 w 10953750"/>
              <a:gd name="connsiteY702" fmla="*/ 5744873 h 5778636"/>
              <a:gd name="connsiteX703" fmla="*/ 2835510 w 10953750"/>
              <a:gd name="connsiteY703" fmla="*/ 5773019 h 5778636"/>
              <a:gd name="connsiteX704" fmla="*/ 2829076 w 10953750"/>
              <a:gd name="connsiteY704" fmla="*/ 5778636 h 5778636"/>
              <a:gd name="connsiteX705" fmla="*/ 2762510 w 10953750"/>
              <a:gd name="connsiteY705" fmla="*/ 5778636 h 5778636"/>
              <a:gd name="connsiteX706" fmla="*/ 2751973 w 10953750"/>
              <a:gd name="connsiteY706" fmla="*/ 5766848 h 5778636"/>
              <a:gd name="connsiteX707" fmla="*/ 2752608 w 10953750"/>
              <a:gd name="connsiteY707" fmla="*/ 5778636 h 5778636"/>
              <a:gd name="connsiteX708" fmla="*/ 0 w 10953750"/>
              <a:gd name="connsiteY708" fmla="*/ 5778636 h 577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Lst>
            <a:rect l="l" t="t" r="r" b="b"/>
            <a:pathLst>
              <a:path w="10953750" h="5778636">
                <a:moveTo>
                  <a:pt x="7271650" y="0"/>
                </a:moveTo>
                <a:lnTo>
                  <a:pt x="10953750" y="0"/>
                </a:lnTo>
                <a:lnTo>
                  <a:pt x="10953750" y="5778636"/>
                </a:lnTo>
                <a:lnTo>
                  <a:pt x="5877084" y="5778636"/>
                </a:lnTo>
                <a:lnTo>
                  <a:pt x="5981945" y="5665441"/>
                </a:lnTo>
                <a:cubicBezTo>
                  <a:pt x="6036508" y="5606330"/>
                  <a:pt x="6090667" y="5546930"/>
                  <a:pt x="6143904" y="5486259"/>
                </a:cubicBezTo>
                <a:cubicBezTo>
                  <a:pt x="6245758" y="5371368"/>
                  <a:pt x="6342769" y="5253005"/>
                  <a:pt x="6431706" y="5128860"/>
                </a:cubicBezTo>
                <a:cubicBezTo>
                  <a:pt x="6499853" y="5033735"/>
                  <a:pt x="6572843" y="4942081"/>
                  <a:pt x="6649063" y="4852740"/>
                </a:cubicBezTo>
                <a:cubicBezTo>
                  <a:pt x="6707498" y="4784814"/>
                  <a:pt x="6765933" y="4716888"/>
                  <a:pt x="6821138" y="4646649"/>
                </a:cubicBezTo>
                <a:cubicBezTo>
                  <a:pt x="6859714" y="4596212"/>
                  <a:pt x="6898289" y="4545776"/>
                  <a:pt x="6939634" y="4494884"/>
                </a:cubicBezTo>
                <a:cubicBezTo>
                  <a:pt x="6962735" y="4462639"/>
                  <a:pt x="6986990" y="4428781"/>
                  <a:pt x="7011706" y="4397692"/>
                </a:cubicBezTo>
                <a:cubicBezTo>
                  <a:pt x="7019791" y="4386406"/>
                  <a:pt x="7026721" y="4376732"/>
                  <a:pt x="7033651" y="4367058"/>
                </a:cubicBezTo>
                <a:cubicBezTo>
                  <a:pt x="7035961" y="4363834"/>
                  <a:pt x="7035502" y="4361065"/>
                  <a:pt x="7036657" y="4359453"/>
                </a:cubicBezTo>
                <a:cubicBezTo>
                  <a:pt x="7138311" y="4200502"/>
                  <a:pt x="7256112" y="4053119"/>
                  <a:pt x="7352923" y="3890699"/>
                </a:cubicBezTo>
                <a:cubicBezTo>
                  <a:pt x="7378569" y="3848078"/>
                  <a:pt x="7407445" y="3807771"/>
                  <a:pt x="7431477" y="3763994"/>
                </a:cubicBezTo>
                <a:cubicBezTo>
                  <a:pt x="7485316" y="3668379"/>
                  <a:pt x="7541229" y="3576689"/>
                  <a:pt x="7599911" y="3484543"/>
                </a:cubicBezTo>
                <a:cubicBezTo>
                  <a:pt x="7646349" y="3412901"/>
                  <a:pt x="7692786" y="3341260"/>
                  <a:pt x="7729535" y="3262678"/>
                </a:cubicBezTo>
                <a:cubicBezTo>
                  <a:pt x="7762819" y="3188934"/>
                  <a:pt x="7799332" y="3117502"/>
                  <a:pt x="7848762" y="3055324"/>
                </a:cubicBezTo>
                <a:cubicBezTo>
                  <a:pt x="7853383" y="3048875"/>
                  <a:pt x="7856848" y="3044038"/>
                  <a:pt x="7855469" y="3035731"/>
                </a:cubicBezTo>
                <a:cubicBezTo>
                  <a:pt x="7850426" y="2988203"/>
                  <a:pt x="7871452" y="2952031"/>
                  <a:pt x="7899632" y="2916106"/>
                </a:cubicBezTo>
                <a:cubicBezTo>
                  <a:pt x="7926657" y="2881792"/>
                  <a:pt x="7952068" y="2846322"/>
                  <a:pt x="7971020" y="2806225"/>
                </a:cubicBezTo>
                <a:cubicBezTo>
                  <a:pt x="8002454" y="2738474"/>
                  <a:pt x="8029503" y="2670021"/>
                  <a:pt x="8071780" y="2607598"/>
                </a:cubicBezTo>
                <a:cubicBezTo>
                  <a:pt x="8091415" y="2580189"/>
                  <a:pt x="8099053" y="2549065"/>
                  <a:pt x="8093538" y="2515837"/>
                </a:cubicBezTo>
                <a:cubicBezTo>
                  <a:pt x="8091699" y="2504761"/>
                  <a:pt x="8095164" y="2499924"/>
                  <a:pt x="8104629" y="2496945"/>
                </a:cubicBezTo>
                <a:cubicBezTo>
                  <a:pt x="8123097" y="2488218"/>
                  <a:pt x="8138336" y="2477178"/>
                  <a:pt x="8134659" y="2455026"/>
                </a:cubicBezTo>
                <a:cubicBezTo>
                  <a:pt x="8132833" y="2426880"/>
                  <a:pt x="8143464" y="2405220"/>
                  <a:pt x="8161249" y="2383804"/>
                </a:cubicBezTo>
                <a:cubicBezTo>
                  <a:pt x="8187119" y="2351103"/>
                  <a:pt x="8200992" y="2314686"/>
                  <a:pt x="8199637" y="2272240"/>
                </a:cubicBezTo>
                <a:cubicBezTo>
                  <a:pt x="8198271" y="2246864"/>
                  <a:pt x="8207982" y="2219665"/>
                  <a:pt x="8229220" y="2210482"/>
                </a:cubicBezTo>
                <a:cubicBezTo>
                  <a:pt x="8267772" y="2194185"/>
                  <a:pt x="8278639" y="2165374"/>
                  <a:pt x="8282588" y="2129168"/>
                </a:cubicBezTo>
                <a:cubicBezTo>
                  <a:pt x="8285369" y="2111642"/>
                  <a:pt x="8289306" y="2092505"/>
                  <a:pt x="8304086" y="2078696"/>
                </a:cubicBezTo>
                <a:cubicBezTo>
                  <a:pt x="8313090" y="2072948"/>
                  <a:pt x="8310556" y="2066253"/>
                  <a:pt x="8304098" y="2061626"/>
                </a:cubicBezTo>
                <a:cubicBezTo>
                  <a:pt x="8299254" y="2058156"/>
                  <a:pt x="8296025" y="2055843"/>
                  <a:pt x="8292795" y="2053529"/>
                </a:cubicBezTo>
                <a:cubicBezTo>
                  <a:pt x="8273880" y="2042417"/>
                  <a:pt x="8275035" y="2040805"/>
                  <a:pt x="8293503" y="2032078"/>
                </a:cubicBezTo>
                <a:cubicBezTo>
                  <a:pt x="8313126" y="2021739"/>
                  <a:pt x="8332290" y="2008631"/>
                  <a:pt x="8348684" y="1995978"/>
                </a:cubicBezTo>
                <a:cubicBezTo>
                  <a:pt x="8354919" y="1990686"/>
                  <a:pt x="8361154" y="1985393"/>
                  <a:pt x="8359775" y="1977086"/>
                </a:cubicBezTo>
                <a:cubicBezTo>
                  <a:pt x="8358396" y="1968779"/>
                  <a:pt x="8349628" y="1967377"/>
                  <a:pt x="8342474" y="1967131"/>
                </a:cubicBezTo>
                <a:cubicBezTo>
                  <a:pt x="8323782" y="1965939"/>
                  <a:pt x="8320788" y="1956476"/>
                  <a:pt x="8328414" y="1942421"/>
                </a:cubicBezTo>
                <a:cubicBezTo>
                  <a:pt x="8330264" y="1936427"/>
                  <a:pt x="8330500" y="1929277"/>
                  <a:pt x="8333965" y="1924440"/>
                </a:cubicBezTo>
                <a:cubicBezTo>
                  <a:pt x="8342050" y="1913154"/>
                  <a:pt x="8338362" y="1908072"/>
                  <a:pt x="8324054" y="1907581"/>
                </a:cubicBezTo>
                <a:cubicBezTo>
                  <a:pt x="8318514" y="1908492"/>
                  <a:pt x="8311361" y="1908246"/>
                  <a:pt x="8311596" y="1901096"/>
                </a:cubicBezTo>
                <a:cubicBezTo>
                  <a:pt x="8309063" y="1894401"/>
                  <a:pt x="8314142" y="1890721"/>
                  <a:pt x="8319222" y="1887041"/>
                </a:cubicBezTo>
                <a:cubicBezTo>
                  <a:pt x="8334921" y="1878770"/>
                  <a:pt x="8340932" y="1863558"/>
                  <a:pt x="8348098" y="1846734"/>
                </a:cubicBezTo>
                <a:cubicBezTo>
                  <a:pt x="8366367" y="1793949"/>
                  <a:pt x="8405389" y="1763351"/>
                  <a:pt x="8454560" y="1742462"/>
                </a:cubicBezTo>
                <a:cubicBezTo>
                  <a:pt x="8462409" y="1738327"/>
                  <a:pt x="8472792" y="1740886"/>
                  <a:pt x="8480182" y="1733981"/>
                </a:cubicBezTo>
                <a:cubicBezTo>
                  <a:pt x="8470954" y="1729810"/>
                  <a:pt x="8463341" y="1726795"/>
                  <a:pt x="8454112" y="1722624"/>
                </a:cubicBezTo>
                <a:cubicBezTo>
                  <a:pt x="8435656" y="1714281"/>
                  <a:pt x="8430588" y="1700892"/>
                  <a:pt x="8437755" y="1684068"/>
                </a:cubicBezTo>
                <a:cubicBezTo>
                  <a:pt x="8461103" y="1627603"/>
                  <a:pt x="8484452" y="1571137"/>
                  <a:pt x="8507800" y="1514672"/>
                </a:cubicBezTo>
                <a:cubicBezTo>
                  <a:pt x="8517276" y="1494623"/>
                  <a:pt x="8531596" y="1478045"/>
                  <a:pt x="8537843" y="1455683"/>
                </a:cubicBezTo>
                <a:cubicBezTo>
                  <a:pt x="8541084" y="1440927"/>
                  <a:pt x="8540860" y="1431008"/>
                  <a:pt x="8524019" y="1423822"/>
                </a:cubicBezTo>
                <a:cubicBezTo>
                  <a:pt x="8505103" y="1412710"/>
                  <a:pt x="8504656" y="1392872"/>
                  <a:pt x="8524279" y="1382533"/>
                </a:cubicBezTo>
                <a:cubicBezTo>
                  <a:pt x="8539978" y="1374261"/>
                  <a:pt x="8545293" y="1363431"/>
                  <a:pt x="8546920" y="1347518"/>
                </a:cubicBezTo>
                <a:cubicBezTo>
                  <a:pt x="8545081" y="1336442"/>
                  <a:pt x="8549702" y="1329993"/>
                  <a:pt x="8561935" y="1326559"/>
                </a:cubicBezTo>
                <a:cubicBezTo>
                  <a:pt x="8575783" y="1324281"/>
                  <a:pt x="8584328" y="1315764"/>
                  <a:pt x="8586415" y="1302620"/>
                </a:cubicBezTo>
                <a:cubicBezTo>
                  <a:pt x="8589420" y="1295014"/>
                  <a:pt x="8590351" y="1283482"/>
                  <a:pt x="8594971" y="1277033"/>
                </a:cubicBezTo>
                <a:cubicBezTo>
                  <a:pt x="8601902" y="1267360"/>
                  <a:pt x="8599368" y="1260665"/>
                  <a:pt x="8592450" y="1253269"/>
                </a:cubicBezTo>
                <a:cubicBezTo>
                  <a:pt x="8579769" y="1236865"/>
                  <a:pt x="8580464" y="1232484"/>
                  <a:pt x="8601702" y="1223301"/>
                </a:cubicBezTo>
                <a:cubicBezTo>
                  <a:pt x="8615091" y="1218255"/>
                  <a:pt x="8630094" y="1214364"/>
                  <a:pt x="8641409" y="1205392"/>
                </a:cubicBezTo>
                <a:cubicBezTo>
                  <a:pt x="8639794" y="1204235"/>
                  <a:pt x="8640949" y="1202623"/>
                  <a:pt x="8639334" y="1201466"/>
                </a:cubicBezTo>
                <a:cubicBezTo>
                  <a:pt x="8607949" y="1200940"/>
                  <a:pt x="8607949" y="1200940"/>
                  <a:pt x="8594584" y="1171847"/>
                </a:cubicBezTo>
                <a:cubicBezTo>
                  <a:pt x="8592510" y="1167922"/>
                  <a:pt x="8590436" y="1163996"/>
                  <a:pt x="8589976" y="1161227"/>
                </a:cubicBezTo>
                <a:cubicBezTo>
                  <a:pt x="8571768" y="1128665"/>
                  <a:pt x="8580785" y="1105847"/>
                  <a:pt x="8613337" y="1087692"/>
                </a:cubicBezTo>
                <a:cubicBezTo>
                  <a:pt x="8631805" y="1078965"/>
                  <a:pt x="8633892" y="1065821"/>
                  <a:pt x="8618901" y="1052642"/>
                </a:cubicBezTo>
                <a:cubicBezTo>
                  <a:pt x="8611982" y="1045246"/>
                  <a:pt x="8603909" y="1039463"/>
                  <a:pt x="8594681" y="1035291"/>
                </a:cubicBezTo>
                <a:cubicBezTo>
                  <a:pt x="8568611" y="1023934"/>
                  <a:pt x="8547138" y="1040267"/>
                  <a:pt x="8550119" y="1066800"/>
                </a:cubicBezTo>
                <a:cubicBezTo>
                  <a:pt x="8552181" y="1087796"/>
                  <a:pt x="8547785" y="1104164"/>
                  <a:pt x="8540619" y="1120988"/>
                </a:cubicBezTo>
                <a:cubicBezTo>
                  <a:pt x="8531838" y="1136655"/>
                  <a:pt x="8527442" y="1153024"/>
                  <a:pt x="8531814" y="1170794"/>
                </a:cubicBezTo>
                <a:cubicBezTo>
                  <a:pt x="8540794" y="1199185"/>
                  <a:pt x="8536633" y="1208403"/>
                  <a:pt x="8507782" y="1214571"/>
                </a:cubicBezTo>
                <a:cubicBezTo>
                  <a:pt x="8488854" y="1220529"/>
                  <a:pt x="8477540" y="1229502"/>
                  <a:pt x="8469219" y="1247938"/>
                </a:cubicBezTo>
                <a:cubicBezTo>
                  <a:pt x="8453272" y="1280429"/>
                  <a:pt x="8446553" y="1317092"/>
                  <a:pt x="8433376" y="1349127"/>
                </a:cubicBezTo>
                <a:cubicBezTo>
                  <a:pt x="8422509" y="1377938"/>
                  <a:pt x="8405184" y="1402122"/>
                  <a:pt x="8375637" y="1412672"/>
                </a:cubicBezTo>
                <a:cubicBezTo>
                  <a:pt x="8357864" y="1417018"/>
                  <a:pt x="8356473" y="1425780"/>
                  <a:pt x="8359231" y="1442394"/>
                </a:cubicBezTo>
                <a:cubicBezTo>
                  <a:pt x="8372099" y="1519926"/>
                  <a:pt x="8357743" y="1587713"/>
                  <a:pt x="8285248" y="1630927"/>
                </a:cubicBezTo>
                <a:cubicBezTo>
                  <a:pt x="8273474" y="1637131"/>
                  <a:pt x="8270929" y="1647506"/>
                  <a:pt x="8268383" y="1657881"/>
                </a:cubicBezTo>
                <a:cubicBezTo>
                  <a:pt x="8268147" y="1665031"/>
                  <a:pt x="8269985" y="1676107"/>
                  <a:pt x="8260521" y="1679086"/>
                </a:cubicBezTo>
                <a:cubicBezTo>
                  <a:pt x="8249442" y="1680908"/>
                  <a:pt x="8246449" y="1671445"/>
                  <a:pt x="8241146" y="1665206"/>
                </a:cubicBezTo>
                <a:cubicBezTo>
                  <a:pt x="8234923" y="1653428"/>
                  <a:pt x="8228229" y="1655952"/>
                  <a:pt x="8221299" y="1665625"/>
                </a:cubicBezTo>
                <a:cubicBezTo>
                  <a:pt x="8214368" y="1675299"/>
                  <a:pt x="8210667" y="1687286"/>
                  <a:pt x="8205352" y="1698117"/>
                </a:cubicBezTo>
                <a:cubicBezTo>
                  <a:pt x="8196795" y="1723703"/>
                  <a:pt x="8192163" y="1747222"/>
                  <a:pt x="8171149" y="1766324"/>
                </a:cubicBezTo>
                <a:cubicBezTo>
                  <a:pt x="8167684" y="1771161"/>
                  <a:pt x="8170913" y="1773474"/>
                  <a:pt x="8172987" y="1777399"/>
                </a:cubicBezTo>
                <a:cubicBezTo>
                  <a:pt x="8184053" y="1792647"/>
                  <a:pt x="8179197" y="1806246"/>
                  <a:pt x="8169957" y="1819144"/>
                </a:cubicBezTo>
                <a:cubicBezTo>
                  <a:pt x="8136921" y="1868670"/>
                  <a:pt x="8107114" y="1920508"/>
                  <a:pt x="8089764" y="1978831"/>
                </a:cubicBezTo>
                <a:cubicBezTo>
                  <a:pt x="8089069" y="1983213"/>
                  <a:pt x="8085604" y="1988050"/>
                  <a:pt x="8080524" y="1991730"/>
                </a:cubicBezTo>
                <a:cubicBezTo>
                  <a:pt x="8062056" y="2000456"/>
                  <a:pt x="8059970" y="2013600"/>
                  <a:pt x="8070341" y="2033229"/>
                </a:cubicBezTo>
                <a:cubicBezTo>
                  <a:pt x="8080712" y="2052857"/>
                  <a:pt x="8075396" y="2063688"/>
                  <a:pt x="8052084" y="2068944"/>
                </a:cubicBezTo>
                <a:cubicBezTo>
                  <a:pt x="8042620" y="2071923"/>
                  <a:pt x="8034311" y="2073290"/>
                  <a:pt x="8023232" y="2075113"/>
                </a:cubicBezTo>
                <a:cubicBezTo>
                  <a:pt x="8028300" y="2088502"/>
                  <a:pt x="8033367" y="2101891"/>
                  <a:pt x="8025282" y="2113177"/>
                </a:cubicBezTo>
                <a:cubicBezTo>
                  <a:pt x="8016042" y="2126076"/>
                  <a:pt x="8008416" y="2140130"/>
                  <a:pt x="8000331" y="2151416"/>
                </a:cubicBezTo>
                <a:cubicBezTo>
                  <a:pt x="7971915" y="2194493"/>
                  <a:pt x="7971679" y="2201643"/>
                  <a:pt x="7920695" y="2177317"/>
                </a:cubicBezTo>
                <a:cubicBezTo>
                  <a:pt x="7920695" y="2177317"/>
                  <a:pt x="7919540" y="2178929"/>
                  <a:pt x="7917925" y="2177772"/>
                </a:cubicBezTo>
                <a:cubicBezTo>
                  <a:pt x="7898314" y="2171042"/>
                  <a:pt x="7888850" y="2174021"/>
                  <a:pt x="7882143" y="2193613"/>
                </a:cubicBezTo>
                <a:cubicBezTo>
                  <a:pt x="7845854" y="2274964"/>
                  <a:pt x="7803565" y="2354457"/>
                  <a:pt x="7764047" y="2433495"/>
                </a:cubicBezTo>
                <a:cubicBezTo>
                  <a:pt x="7738164" y="2483265"/>
                  <a:pt x="7709512" y="2533492"/>
                  <a:pt x="7682015" y="2582106"/>
                </a:cubicBezTo>
                <a:cubicBezTo>
                  <a:pt x="7649203" y="2641550"/>
                  <a:pt x="7628388" y="2704710"/>
                  <a:pt x="7604804" y="2768325"/>
                </a:cubicBezTo>
                <a:cubicBezTo>
                  <a:pt x="7585616" y="2815573"/>
                  <a:pt x="7564354" y="2858895"/>
                  <a:pt x="7520946" y="2888791"/>
                </a:cubicBezTo>
                <a:cubicBezTo>
                  <a:pt x="7502938" y="2900287"/>
                  <a:pt x="7495771" y="2917111"/>
                  <a:pt x="7492294" y="2939017"/>
                </a:cubicBezTo>
                <a:cubicBezTo>
                  <a:pt x="7484880" y="2980061"/>
                  <a:pt x="7467083" y="3018546"/>
                  <a:pt x="7440058" y="3052859"/>
                </a:cubicBezTo>
                <a:cubicBezTo>
                  <a:pt x="7414883" y="3081179"/>
                  <a:pt x="7393397" y="3114582"/>
                  <a:pt x="7379525" y="3150998"/>
                </a:cubicBezTo>
                <a:cubicBezTo>
                  <a:pt x="7355717" y="3204695"/>
                  <a:pt x="7327065" y="3254921"/>
                  <a:pt x="7292414" y="3303289"/>
                </a:cubicBezTo>
                <a:cubicBezTo>
                  <a:pt x="7270468" y="3333923"/>
                  <a:pt x="7252907" y="3365257"/>
                  <a:pt x="7235346" y="3396591"/>
                </a:cubicBezTo>
                <a:cubicBezTo>
                  <a:pt x="7199987" y="3466411"/>
                  <a:pt x="7158630" y="3534372"/>
                  <a:pt x="7114044" y="3600020"/>
                </a:cubicBezTo>
                <a:cubicBezTo>
                  <a:pt x="7069457" y="3665668"/>
                  <a:pt x="7021641" y="3729003"/>
                  <a:pt x="6981439" y="3795352"/>
                </a:cubicBezTo>
                <a:cubicBezTo>
                  <a:pt x="6955097" y="3842354"/>
                  <a:pt x="6931985" y="3891669"/>
                  <a:pt x="6895955" y="3931730"/>
                </a:cubicBezTo>
                <a:cubicBezTo>
                  <a:pt x="6836601" y="3994118"/>
                  <a:pt x="6794548" y="4066461"/>
                  <a:pt x="6749266" y="4136490"/>
                </a:cubicBezTo>
                <a:cubicBezTo>
                  <a:pt x="6728240" y="4172661"/>
                  <a:pt x="6708828" y="4209989"/>
                  <a:pt x="6681803" y="4244303"/>
                </a:cubicBezTo>
                <a:cubicBezTo>
                  <a:pt x="6649698" y="4282296"/>
                  <a:pt x="6626126" y="4328842"/>
                  <a:pt x="6587562" y="4362209"/>
                </a:cubicBezTo>
                <a:cubicBezTo>
                  <a:pt x="6562623" y="4383379"/>
                  <a:pt x="6545758" y="4410332"/>
                  <a:pt x="6533276" y="4437986"/>
                </a:cubicBezTo>
                <a:cubicBezTo>
                  <a:pt x="6520099" y="4470022"/>
                  <a:pt x="6503233" y="4496975"/>
                  <a:pt x="6478754" y="4520914"/>
                </a:cubicBezTo>
                <a:cubicBezTo>
                  <a:pt x="6447580" y="4547376"/>
                  <a:pt x="6420096" y="4578920"/>
                  <a:pt x="6394225" y="4611622"/>
                </a:cubicBezTo>
                <a:cubicBezTo>
                  <a:pt x="6357500" y="4656064"/>
                  <a:pt x="6323544" y="4700052"/>
                  <a:pt x="6287975" y="4742882"/>
                </a:cubicBezTo>
                <a:cubicBezTo>
                  <a:pt x="6239240" y="4800679"/>
                  <a:pt x="6190505" y="4858475"/>
                  <a:pt x="6141770" y="4916272"/>
                </a:cubicBezTo>
                <a:cubicBezTo>
                  <a:pt x="6113589" y="4952198"/>
                  <a:pt x="6084950" y="4985354"/>
                  <a:pt x="6056310" y="5018511"/>
                </a:cubicBezTo>
                <a:cubicBezTo>
                  <a:pt x="6011040" y="5071471"/>
                  <a:pt x="5958852" y="5117035"/>
                  <a:pt x="5932958" y="5183875"/>
                </a:cubicBezTo>
                <a:cubicBezTo>
                  <a:pt x="5928797" y="5193093"/>
                  <a:pt x="5923258" y="5194004"/>
                  <a:pt x="5915185" y="5188221"/>
                </a:cubicBezTo>
                <a:cubicBezTo>
                  <a:pt x="5903882" y="5180124"/>
                  <a:pt x="5900889" y="5170660"/>
                  <a:pt x="5908974" y="5159374"/>
                </a:cubicBezTo>
                <a:cubicBezTo>
                  <a:pt x="5917059" y="5148088"/>
                  <a:pt x="5926759" y="5137959"/>
                  <a:pt x="5934844" y="5126673"/>
                </a:cubicBezTo>
                <a:cubicBezTo>
                  <a:pt x="6114557" y="4889457"/>
                  <a:pt x="6298654" y="4652943"/>
                  <a:pt x="6475138" y="4413414"/>
                </a:cubicBezTo>
                <a:cubicBezTo>
                  <a:pt x="6636146" y="4192076"/>
                  <a:pt x="6795540" y="3969582"/>
                  <a:pt x="6945246" y="3740147"/>
                </a:cubicBezTo>
                <a:cubicBezTo>
                  <a:pt x="7041585" y="3592027"/>
                  <a:pt x="7133540" y="3443206"/>
                  <a:pt x="7222266" y="3292071"/>
                </a:cubicBezTo>
                <a:cubicBezTo>
                  <a:pt x="7301515" y="3160986"/>
                  <a:pt x="7375921" y="3026430"/>
                  <a:pt x="7448712" y="2890717"/>
                </a:cubicBezTo>
                <a:cubicBezTo>
                  <a:pt x="7537449" y="2722513"/>
                  <a:pt x="7612575" y="2549437"/>
                  <a:pt x="7692084" y="2377062"/>
                </a:cubicBezTo>
                <a:cubicBezTo>
                  <a:pt x="7718662" y="2322910"/>
                  <a:pt x="7737166" y="2262974"/>
                  <a:pt x="7773432" y="2215762"/>
                </a:cubicBezTo>
                <a:cubicBezTo>
                  <a:pt x="7812703" y="2160945"/>
                  <a:pt x="7844820" y="2105882"/>
                  <a:pt x="7843253" y="2036447"/>
                </a:cubicBezTo>
                <a:cubicBezTo>
                  <a:pt x="7843042" y="2009459"/>
                  <a:pt x="7857598" y="1985730"/>
                  <a:pt x="7880226" y="1967784"/>
                </a:cubicBezTo>
                <a:cubicBezTo>
                  <a:pt x="7895466" y="1956744"/>
                  <a:pt x="7904246" y="1941077"/>
                  <a:pt x="7912567" y="1922641"/>
                </a:cubicBezTo>
                <a:cubicBezTo>
                  <a:pt x="7925049" y="1894986"/>
                  <a:pt x="7932686" y="1863862"/>
                  <a:pt x="7957626" y="1842692"/>
                </a:cubicBezTo>
                <a:cubicBezTo>
                  <a:pt x="7978640" y="1823591"/>
                  <a:pt x="7983732" y="1802841"/>
                  <a:pt x="7976366" y="1775606"/>
                </a:cubicBezTo>
                <a:cubicBezTo>
                  <a:pt x="7973373" y="1766143"/>
                  <a:pt x="7976378" y="1758537"/>
                  <a:pt x="7985383" y="1752789"/>
                </a:cubicBezTo>
                <a:cubicBezTo>
                  <a:pt x="7998311" y="1744973"/>
                  <a:pt x="8009166" y="1733232"/>
                  <a:pt x="8013563" y="1716863"/>
                </a:cubicBezTo>
                <a:cubicBezTo>
                  <a:pt x="8028366" y="1668915"/>
                  <a:pt x="8056323" y="1623070"/>
                  <a:pt x="8067897" y="1572808"/>
                </a:cubicBezTo>
                <a:cubicBezTo>
                  <a:pt x="8070679" y="1555283"/>
                  <a:pt x="8078305" y="1541228"/>
                  <a:pt x="8094003" y="1532957"/>
                </a:cubicBezTo>
                <a:cubicBezTo>
                  <a:pt x="8124941" y="1513645"/>
                  <a:pt x="8129102" y="1504427"/>
                  <a:pt x="8117588" y="1469341"/>
                </a:cubicBezTo>
                <a:cubicBezTo>
                  <a:pt x="8112520" y="1455952"/>
                  <a:pt x="8111837" y="1443263"/>
                  <a:pt x="8118767" y="1433590"/>
                </a:cubicBezTo>
                <a:cubicBezTo>
                  <a:pt x="8141408" y="1398575"/>
                  <a:pt x="8150437" y="1358688"/>
                  <a:pt x="8162694" y="1321115"/>
                </a:cubicBezTo>
                <a:cubicBezTo>
                  <a:pt x="8172642" y="1286766"/>
                  <a:pt x="8184205" y="1253573"/>
                  <a:pt x="8209839" y="1228022"/>
                </a:cubicBezTo>
                <a:cubicBezTo>
                  <a:pt x="8219539" y="1217893"/>
                  <a:pt x="8220930" y="1209131"/>
                  <a:pt x="8216322" y="1198510"/>
                </a:cubicBezTo>
                <a:cubicBezTo>
                  <a:pt x="8211254" y="1185121"/>
                  <a:pt x="8205727" y="1168962"/>
                  <a:pt x="8218196" y="1158378"/>
                </a:cubicBezTo>
                <a:cubicBezTo>
                  <a:pt x="8244290" y="1135596"/>
                  <a:pt x="8249158" y="1104927"/>
                  <a:pt x="8243643" y="1071699"/>
                </a:cubicBezTo>
                <a:cubicBezTo>
                  <a:pt x="8236985" y="1023014"/>
                  <a:pt x="8252708" y="980603"/>
                  <a:pt x="8291731" y="950006"/>
                </a:cubicBezTo>
                <a:cubicBezTo>
                  <a:pt x="8305356" y="937809"/>
                  <a:pt x="8305592" y="930658"/>
                  <a:pt x="8291060" y="920248"/>
                </a:cubicBezTo>
                <a:cubicBezTo>
                  <a:pt x="8286216" y="916778"/>
                  <a:pt x="8281372" y="913308"/>
                  <a:pt x="8279298" y="909382"/>
                </a:cubicBezTo>
                <a:cubicBezTo>
                  <a:pt x="8260406" y="864132"/>
                  <a:pt x="8243129" y="820038"/>
                  <a:pt x="8266242" y="770723"/>
                </a:cubicBezTo>
                <a:cubicBezTo>
                  <a:pt x="8271557" y="759892"/>
                  <a:pt x="8265559" y="758035"/>
                  <a:pt x="8256790" y="756632"/>
                </a:cubicBezTo>
                <a:cubicBezTo>
                  <a:pt x="8252406" y="755931"/>
                  <a:pt x="8246867" y="756842"/>
                  <a:pt x="8241327" y="757753"/>
                </a:cubicBezTo>
                <a:cubicBezTo>
                  <a:pt x="8230249" y="759576"/>
                  <a:pt x="8220785" y="762555"/>
                  <a:pt x="8215717" y="749165"/>
                </a:cubicBezTo>
                <a:cubicBezTo>
                  <a:pt x="8209494" y="737388"/>
                  <a:pt x="8221728" y="733954"/>
                  <a:pt x="8229118" y="727049"/>
                </a:cubicBezTo>
                <a:cubicBezTo>
                  <a:pt x="8245512" y="714396"/>
                  <a:pt x="8263061" y="700131"/>
                  <a:pt x="8262614" y="680293"/>
                </a:cubicBezTo>
                <a:cubicBezTo>
                  <a:pt x="8262861" y="656073"/>
                  <a:pt x="8273481" y="651482"/>
                  <a:pt x="8294483" y="649450"/>
                </a:cubicBezTo>
                <a:cubicBezTo>
                  <a:pt x="8300022" y="648538"/>
                  <a:pt x="8305561" y="647627"/>
                  <a:pt x="8310641" y="643947"/>
                </a:cubicBezTo>
                <a:cubicBezTo>
                  <a:pt x="8318950" y="642580"/>
                  <a:pt x="8324030" y="638900"/>
                  <a:pt x="8322191" y="627824"/>
                </a:cubicBezTo>
                <a:cubicBezTo>
                  <a:pt x="8320813" y="619517"/>
                  <a:pt x="8314354" y="614891"/>
                  <a:pt x="8306045" y="616257"/>
                </a:cubicBezTo>
                <a:cubicBezTo>
                  <a:pt x="8296122" y="616467"/>
                  <a:pt x="8288508" y="613453"/>
                  <a:pt x="8279044" y="616432"/>
                </a:cubicBezTo>
                <a:cubicBezTo>
                  <a:pt x="8275119" y="618500"/>
                  <a:pt x="8271195" y="620567"/>
                  <a:pt x="8267506" y="615485"/>
                </a:cubicBezTo>
                <a:cubicBezTo>
                  <a:pt x="8265432" y="611559"/>
                  <a:pt x="8270511" y="607879"/>
                  <a:pt x="8272821" y="604655"/>
                </a:cubicBezTo>
                <a:cubicBezTo>
                  <a:pt x="8276286" y="599818"/>
                  <a:pt x="8278596" y="596593"/>
                  <a:pt x="8284136" y="595682"/>
                </a:cubicBezTo>
                <a:cubicBezTo>
                  <a:pt x="8289675" y="594771"/>
                  <a:pt x="8291985" y="591546"/>
                  <a:pt x="8291066" y="586009"/>
                </a:cubicBezTo>
                <a:cubicBezTo>
                  <a:pt x="8286010" y="555550"/>
                  <a:pt x="8292953" y="528806"/>
                  <a:pt x="8311893" y="505779"/>
                </a:cubicBezTo>
                <a:cubicBezTo>
                  <a:pt x="8321593" y="495650"/>
                  <a:pt x="8329678" y="484364"/>
                  <a:pt x="8336148" y="471921"/>
                </a:cubicBezTo>
                <a:cubicBezTo>
                  <a:pt x="8340768" y="465472"/>
                  <a:pt x="8347699" y="455798"/>
                  <a:pt x="8341936" y="446790"/>
                </a:cubicBezTo>
                <a:cubicBezTo>
                  <a:pt x="8336632" y="440551"/>
                  <a:pt x="8326013" y="445142"/>
                  <a:pt x="8317704" y="446509"/>
                </a:cubicBezTo>
                <a:cubicBezTo>
                  <a:pt x="8312165" y="447420"/>
                  <a:pt x="8308240" y="449488"/>
                  <a:pt x="8302701" y="450399"/>
                </a:cubicBezTo>
                <a:cubicBezTo>
                  <a:pt x="8297162" y="451310"/>
                  <a:pt x="8288157" y="457058"/>
                  <a:pt x="8284009" y="449207"/>
                </a:cubicBezTo>
                <a:cubicBezTo>
                  <a:pt x="8278705" y="442968"/>
                  <a:pt x="8284481" y="434906"/>
                  <a:pt x="8290715" y="429614"/>
                </a:cubicBezTo>
                <a:cubicBezTo>
                  <a:pt x="8301110" y="415104"/>
                  <a:pt x="8305966" y="401504"/>
                  <a:pt x="8309903" y="382367"/>
                </a:cubicBezTo>
                <a:cubicBezTo>
                  <a:pt x="8316858" y="338554"/>
                  <a:pt x="8337636" y="326602"/>
                  <a:pt x="8379169" y="336838"/>
                </a:cubicBezTo>
                <a:cubicBezTo>
                  <a:pt x="8395551" y="341255"/>
                  <a:pt x="8407784" y="337821"/>
                  <a:pt x="8415410" y="323766"/>
                </a:cubicBezTo>
                <a:cubicBezTo>
                  <a:pt x="8384732" y="301788"/>
                  <a:pt x="8355669" y="280967"/>
                  <a:pt x="8324991" y="258990"/>
                </a:cubicBezTo>
                <a:cubicBezTo>
                  <a:pt x="8307206" y="280405"/>
                  <a:pt x="8295668" y="279459"/>
                  <a:pt x="8285756" y="262599"/>
                </a:cubicBezTo>
                <a:cubicBezTo>
                  <a:pt x="8282068" y="257517"/>
                  <a:pt x="8283458" y="248754"/>
                  <a:pt x="8276305" y="248509"/>
                </a:cubicBezTo>
                <a:cubicBezTo>
                  <a:pt x="8267996" y="249876"/>
                  <a:pt x="8264990" y="257481"/>
                  <a:pt x="8263140" y="263475"/>
                </a:cubicBezTo>
                <a:cubicBezTo>
                  <a:pt x="8259675" y="268312"/>
                  <a:pt x="8258979" y="272693"/>
                  <a:pt x="8258284" y="277074"/>
                </a:cubicBezTo>
                <a:cubicBezTo>
                  <a:pt x="8254583" y="289061"/>
                  <a:pt x="8249503" y="292741"/>
                  <a:pt x="8237046" y="286257"/>
                </a:cubicBezTo>
                <a:cubicBezTo>
                  <a:pt x="8229432" y="283242"/>
                  <a:pt x="8216279" y="281139"/>
                  <a:pt x="8215348" y="292670"/>
                </a:cubicBezTo>
                <a:cubicBezTo>
                  <a:pt x="8212107" y="307427"/>
                  <a:pt x="8204022" y="318713"/>
                  <a:pt x="8197551" y="331155"/>
                </a:cubicBezTo>
                <a:cubicBezTo>
                  <a:pt x="8192235" y="341986"/>
                  <a:pt x="8187380" y="355585"/>
                  <a:pt x="8176065" y="364557"/>
                </a:cubicBezTo>
                <a:cubicBezTo>
                  <a:pt x="8165906" y="371918"/>
                  <a:pt x="8154591" y="380890"/>
                  <a:pt x="8144220" y="361262"/>
                </a:cubicBezTo>
                <a:cubicBezTo>
                  <a:pt x="8141686" y="354567"/>
                  <a:pt x="8136147" y="355478"/>
                  <a:pt x="8129912" y="360771"/>
                </a:cubicBezTo>
                <a:cubicBezTo>
                  <a:pt x="8112587" y="384955"/>
                  <a:pt x="8113270" y="397643"/>
                  <a:pt x="8136334" y="416606"/>
                </a:cubicBezTo>
                <a:cubicBezTo>
                  <a:pt x="8144408" y="422390"/>
                  <a:pt x="8149711" y="428629"/>
                  <a:pt x="8148320" y="437391"/>
                </a:cubicBezTo>
                <a:cubicBezTo>
                  <a:pt x="8145079" y="452147"/>
                  <a:pt x="8140223" y="465747"/>
                  <a:pt x="8127753" y="476331"/>
                </a:cubicBezTo>
                <a:cubicBezTo>
                  <a:pt x="8125443" y="479556"/>
                  <a:pt x="8117830" y="476542"/>
                  <a:pt x="8115756" y="472616"/>
                </a:cubicBezTo>
                <a:cubicBezTo>
                  <a:pt x="8110912" y="469146"/>
                  <a:pt x="8104453" y="464519"/>
                  <a:pt x="8098914" y="465430"/>
                </a:cubicBezTo>
                <a:cubicBezTo>
                  <a:pt x="8090605" y="466797"/>
                  <a:pt x="8074683" y="465149"/>
                  <a:pt x="8080905" y="476926"/>
                </a:cubicBezTo>
                <a:cubicBezTo>
                  <a:pt x="8089426" y="502548"/>
                  <a:pt x="8077876" y="518671"/>
                  <a:pt x="8065170" y="536406"/>
                </a:cubicBezTo>
                <a:cubicBezTo>
                  <a:pt x="8059855" y="547236"/>
                  <a:pt x="8054539" y="558067"/>
                  <a:pt x="8056837" y="571912"/>
                </a:cubicBezTo>
                <a:cubicBezTo>
                  <a:pt x="8063955" y="623366"/>
                  <a:pt x="8045015" y="646393"/>
                  <a:pt x="7993323" y="643518"/>
                </a:cubicBezTo>
                <a:cubicBezTo>
                  <a:pt x="7979015" y="643027"/>
                  <a:pt x="7970010" y="648775"/>
                  <a:pt x="7973923" y="663776"/>
                </a:cubicBezTo>
                <a:cubicBezTo>
                  <a:pt x="7979438" y="697004"/>
                  <a:pt x="7968571" y="725815"/>
                  <a:pt x="7951705" y="752768"/>
                </a:cubicBezTo>
                <a:cubicBezTo>
                  <a:pt x="7944080" y="766823"/>
                  <a:pt x="7933225" y="778565"/>
                  <a:pt x="7924444" y="794232"/>
                </a:cubicBezTo>
                <a:cubicBezTo>
                  <a:pt x="7910348" y="820730"/>
                  <a:pt x="7895333" y="841689"/>
                  <a:pt x="7859339" y="830542"/>
                </a:cubicBezTo>
                <a:cubicBezTo>
                  <a:pt x="7870642" y="838639"/>
                  <a:pt x="7879870" y="842810"/>
                  <a:pt x="7886092" y="854588"/>
                </a:cubicBezTo>
                <a:cubicBezTo>
                  <a:pt x="7895544" y="868678"/>
                  <a:pt x="7892303" y="883434"/>
                  <a:pt x="7884218" y="894720"/>
                </a:cubicBezTo>
                <a:cubicBezTo>
                  <a:pt x="7873363" y="906462"/>
                  <a:pt x="7867836" y="890303"/>
                  <a:pt x="7860222" y="887289"/>
                </a:cubicBezTo>
                <a:cubicBezTo>
                  <a:pt x="7849380" y="881961"/>
                  <a:pt x="7838301" y="883783"/>
                  <a:pt x="7836215" y="896927"/>
                </a:cubicBezTo>
                <a:cubicBezTo>
                  <a:pt x="7833433" y="914452"/>
                  <a:pt x="7825348" y="925738"/>
                  <a:pt x="7813338" y="939092"/>
                </a:cubicBezTo>
                <a:cubicBezTo>
                  <a:pt x="7795789" y="953357"/>
                  <a:pt x="7783083" y="971092"/>
                  <a:pt x="7784450" y="996468"/>
                </a:cubicBezTo>
                <a:cubicBezTo>
                  <a:pt x="7785593" y="1011925"/>
                  <a:pt x="7777048" y="1020442"/>
                  <a:pt x="7763200" y="1022720"/>
                </a:cubicBezTo>
                <a:cubicBezTo>
                  <a:pt x="7754891" y="1024087"/>
                  <a:pt x="7746582" y="1025454"/>
                  <a:pt x="7741043" y="1026365"/>
                </a:cubicBezTo>
                <a:cubicBezTo>
                  <a:pt x="7728809" y="1029800"/>
                  <a:pt x="7714042" y="1026539"/>
                  <a:pt x="7710341" y="1038527"/>
                </a:cubicBezTo>
                <a:cubicBezTo>
                  <a:pt x="7706640" y="1050514"/>
                  <a:pt x="7719097" y="1056998"/>
                  <a:pt x="7727170" y="1062782"/>
                </a:cubicBezTo>
                <a:cubicBezTo>
                  <a:pt x="7735244" y="1068565"/>
                  <a:pt x="7727394" y="1072701"/>
                  <a:pt x="7725544" y="1078695"/>
                </a:cubicBezTo>
                <a:cubicBezTo>
                  <a:pt x="7722079" y="1083531"/>
                  <a:pt x="7718614" y="1088368"/>
                  <a:pt x="7713310" y="1082129"/>
                </a:cubicBezTo>
                <a:cubicBezTo>
                  <a:pt x="7697859" y="1066181"/>
                  <a:pt x="7686085" y="1072385"/>
                  <a:pt x="7674075" y="1085738"/>
                </a:cubicBezTo>
                <a:cubicBezTo>
                  <a:pt x="7662066" y="1099092"/>
                  <a:pt x="7654452" y="1096078"/>
                  <a:pt x="7650080" y="1078307"/>
                </a:cubicBezTo>
                <a:cubicBezTo>
                  <a:pt x="7648006" y="1074381"/>
                  <a:pt x="7649856" y="1068388"/>
                  <a:pt x="7651707" y="1062394"/>
                </a:cubicBezTo>
                <a:cubicBezTo>
                  <a:pt x="7662362" y="1006594"/>
                  <a:pt x="7685015" y="954510"/>
                  <a:pt x="7713667" y="904284"/>
                </a:cubicBezTo>
                <a:cubicBezTo>
                  <a:pt x="7735389" y="863731"/>
                  <a:pt x="7751571" y="824090"/>
                  <a:pt x="7749297" y="776106"/>
                </a:cubicBezTo>
                <a:cubicBezTo>
                  <a:pt x="7747471" y="747961"/>
                  <a:pt x="7737336" y="721182"/>
                  <a:pt x="7724431" y="694859"/>
                </a:cubicBezTo>
                <a:cubicBezTo>
                  <a:pt x="7751892" y="697453"/>
                  <a:pt x="7759282" y="690549"/>
                  <a:pt x="7754686" y="662859"/>
                </a:cubicBezTo>
                <a:cubicBezTo>
                  <a:pt x="7753307" y="654552"/>
                  <a:pt x="7747544" y="645544"/>
                  <a:pt x="7738316" y="641373"/>
                </a:cubicBezTo>
                <a:cubicBezTo>
                  <a:pt x="7722629" y="632575"/>
                  <a:pt x="7725870" y="617818"/>
                  <a:pt x="7732341" y="605376"/>
                </a:cubicBezTo>
                <a:cubicBezTo>
                  <a:pt x="7737197" y="591776"/>
                  <a:pt x="7748735" y="592723"/>
                  <a:pt x="7760273" y="593670"/>
                </a:cubicBezTo>
                <a:cubicBezTo>
                  <a:pt x="7770656" y="596229"/>
                  <a:pt x="7780344" y="603169"/>
                  <a:pt x="7796962" y="600435"/>
                </a:cubicBezTo>
                <a:cubicBezTo>
                  <a:pt x="7774121" y="591392"/>
                  <a:pt x="7776208" y="578248"/>
                  <a:pt x="7782218" y="563036"/>
                </a:cubicBezTo>
                <a:cubicBezTo>
                  <a:pt x="7788689" y="550594"/>
                  <a:pt x="7789856" y="531912"/>
                  <a:pt x="7779014" y="526584"/>
                </a:cubicBezTo>
                <a:cubicBezTo>
                  <a:pt x="7758943" y="517085"/>
                  <a:pt x="7740027" y="505973"/>
                  <a:pt x="7717410" y="506849"/>
                </a:cubicBezTo>
                <a:cubicBezTo>
                  <a:pt x="7704717" y="507514"/>
                  <a:pt x="7698482" y="512807"/>
                  <a:pt x="7692012" y="525250"/>
                </a:cubicBezTo>
                <a:cubicBezTo>
                  <a:pt x="7689466" y="535624"/>
                  <a:pt x="7690385" y="541162"/>
                  <a:pt x="7701228" y="546490"/>
                </a:cubicBezTo>
                <a:cubicBezTo>
                  <a:pt x="7707686" y="551117"/>
                  <a:pt x="7707450" y="558267"/>
                  <a:pt x="7703985" y="563104"/>
                </a:cubicBezTo>
                <a:cubicBezTo>
                  <a:pt x="7688510" y="581295"/>
                  <a:pt x="7690113" y="599521"/>
                  <a:pt x="7693330" y="618904"/>
                </a:cubicBezTo>
                <a:cubicBezTo>
                  <a:pt x="7694933" y="637130"/>
                  <a:pt x="7688922" y="652342"/>
                  <a:pt x="7669534" y="655531"/>
                </a:cubicBezTo>
                <a:cubicBezTo>
                  <a:pt x="7655686" y="657809"/>
                  <a:pt x="7656605" y="663347"/>
                  <a:pt x="7667448" y="668675"/>
                </a:cubicBezTo>
                <a:cubicBezTo>
                  <a:pt x="7673906" y="673302"/>
                  <a:pt x="7673211" y="677683"/>
                  <a:pt x="7671820" y="686445"/>
                </a:cubicBezTo>
                <a:cubicBezTo>
                  <a:pt x="7661872" y="720794"/>
                  <a:pt x="7641082" y="749815"/>
                  <a:pt x="7611758" y="770284"/>
                </a:cubicBezTo>
                <a:cubicBezTo>
                  <a:pt x="7594905" y="780168"/>
                  <a:pt x="7584509" y="794678"/>
                  <a:pt x="7577343" y="811502"/>
                </a:cubicBezTo>
                <a:cubicBezTo>
                  <a:pt x="7571332" y="826714"/>
                  <a:pt x="7571320" y="843783"/>
                  <a:pt x="7572463" y="859241"/>
                </a:cubicBezTo>
                <a:cubicBezTo>
                  <a:pt x="7573842" y="867547"/>
                  <a:pt x="7577990" y="875399"/>
                  <a:pt x="7567371" y="879990"/>
                </a:cubicBezTo>
                <a:cubicBezTo>
                  <a:pt x="7556752" y="884581"/>
                  <a:pt x="7550294" y="879955"/>
                  <a:pt x="7543376" y="872559"/>
                </a:cubicBezTo>
                <a:cubicBezTo>
                  <a:pt x="7538072" y="866320"/>
                  <a:pt x="7535539" y="859625"/>
                  <a:pt x="7527925" y="856610"/>
                </a:cubicBezTo>
                <a:cubicBezTo>
                  <a:pt x="7510164" y="843887"/>
                  <a:pt x="7507866" y="830042"/>
                  <a:pt x="7516187" y="811606"/>
                </a:cubicBezTo>
                <a:cubicBezTo>
                  <a:pt x="7530519" y="777958"/>
                  <a:pt x="7540927" y="746378"/>
                  <a:pt x="7550874" y="712029"/>
                </a:cubicBezTo>
                <a:cubicBezTo>
                  <a:pt x="7554352" y="690122"/>
                  <a:pt x="7547434" y="682727"/>
                  <a:pt x="7526431" y="684759"/>
                </a:cubicBezTo>
                <a:cubicBezTo>
                  <a:pt x="7525276" y="686371"/>
                  <a:pt x="7523662" y="685215"/>
                  <a:pt x="7522047" y="684058"/>
                </a:cubicBezTo>
                <a:cubicBezTo>
                  <a:pt x="7503591" y="675715"/>
                  <a:pt x="7485818" y="680061"/>
                  <a:pt x="7469660" y="685563"/>
                </a:cubicBezTo>
                <a:cubicBezTo>
                  <a:pt x="7457426" y="688998"/>
                  <a:pt x="7458345" y="694536"/>
                  <a:pt x="7463649" y="700775"/>
                </a:cubicBezTo>
                <a:cubicBezTo>
                  <a:pt x="7475870" y="714410"/>
                  <a:pt x="7488104" y="710975"/>
                  <a:pt x="7498959" y="699234"/>
                </a:cubicBezTo>
                <a:cubicBezTo>
                  <a:pt x="7504722" y="708242"/>
                  <a:pt x="7507715" y="717706"/>
                  <a:pt x="7501940" y="725767"/>
                </a:cubicBezTo>
                <a:cubicBezTo>
                  <a:pt x="7498475" y="730604"/>
                  <a:pt x="7490861" y="727589"/>
                  <a:pt x="7484862" y="725732"/>
                </a:cubicBezTo>
                <a:cubicBezTo>
                  <a:pt x="7456023" y="714830"/>
                  <a:pt x="7446559" y="717809"/>
                  <a:pt x="7430848" y="743150"/>
                </a:cubicBezTo>
                <a:cubicBezTo>
                  <a:pt x="7417907" y="768035"/>
                  <a:pt x="7400582" y="792219"/>
                  <a:pt x="7381182" y="812478"/>
                </a:cubicBezTo>
                <a:cubicBezTo>
                  <a:pt x="7354393" y="839641"/>
                  <a:pt x="7356231" y="850717"/>
                  <a:pt x="7390374" y="867858"/>
                </a:cubicBezTo>
                <a:cubicBezTo>
                  <a:pt x="7391989" y="869014"/>
                  <a:pt x="7393603" y="870171"/>
                  <a:pt x="7395218" y="871328"/>
                </a:cubicBezTo>
                <a:cubicBezTo>
                  <a:pt x="7401217" y="873186"/>
                  <a:pt x="7411140" y="872976"/>
                  <a:pt x="7408594" y="883350"/>
                </a:cubicBezTo>
                <a:cubicBezTo>
                  <a:pt x="7404434" y="892569"/>
                  <a:pt x="7401888" y="902943"/>
                  <a:pt x="7388735" y="900840"/>
                </a:cubicBezTo>
                <a:cubicBezTo>
                  <a:pt x="7379967" y="899438"/>
                  <a:pt x="7372813" y="899192"/>
                  <a:pt x="7365199" y="896178"/>
                </a:cubicBezTo>
                <a:cubicBezTo>
                  <a:pt x="7350891" y="895687"/>
                  <a:pt x="7344656" y="900979"/>
                  <a:pt x="7344185" y="915280"/>
                </a:cubicBezTo>
                <a:cubicBezTo>
                  <a:pt x="7342099" y="928423"/>
                  <a:pt x="7351327" y="932595"/>
                  <a:pt x="7362405" y="930772"/>
                </a:cubicBezTo>
                <a:cubicBezTo>
                  <a:pt x="7366789" y="931473"/>
                  <a:pt x="7369559" y="931018"/>
                  <a:pt x="7373943" y="931719"/>
                </a:cubicBezTo>
                <a:cubicBezTo>
                  <a:pt x="7379483" y="930808"/>
                  <a:pt x="7384327" y="934278"/>
                  <a:pt x="7385246" y="939816"/>
                </a:cubicBezTo>
                <a:cubicBezTo>
                  <a:pt x="7385010" y="946966"/>
                  <a:pt x="7379011" y="945108"/>
                  <a:pt x="7375086" y="947176"/>
                </a:cubicBezTo>
                <a:cubicBezTo>
                  <a:pt x="7365622" y="950155"/>
                  <a:pt x="7355699" y="950365"/>
                  <a:pt x="7345316" y="947806"/>
                </a:cubicBezTo>
                <a:cubicBezTo>
                  <a:pt x="7316240" y="944055"/>
                  <a:pt x="7306081" y="951415"/>
                  <a:pt x="7302368" y="980472"/>
                </a:cubicBezTo>
                <a:cubicBezTo>
                  <a:pt x="7300282" y="993616"/>
                  <a:pt x="7299810" y="1007916"/>
                  <a:pt x="7297724" y="1021060"/>
                </a:cubicBezTo>
                <a:cubicBezTo>
                  <a:pt x="7296333" y="1029823"/>
                  <a:pt x="7292172" y="1039041"/>
                  <a:pt x="7279479" y="1039706"/>
                </a:cubicBezTo>
                <a:cubicBezTo>
                  <a:pt x="7264016" y="1040827"/>
                  <a:pt x="7249249" y="1037567"/>
                  <a:pt x="7239313" y="1054847"/>
                </a:cubicBezTo>
                <a:cubicBezTo>
                  <a:pt x="7233998" y="1065677"/>
                  <a:pt x="7226148" y="1069813"/>
                  <a:pt x="7226832" y="1082501"/>
                </a:cubicBezTo>
                <a:cubicBezTo>
                  <a:pt x="7231863" y="1147099"/>
                  <a:pt x="7207595" y="1198026"/>
                  <a:pt x="7162102" y="1241067"/>
                </a:cubicBezTo>
                <a:cubicBezTo>
                  <a:pt x="7154712" y="1247972"/>
                  <a:pt x="7151706" y="1255577"/>
                  <a:pt x="7151930" y="1265497"/>
                </a:cubicBezTo>
                <a:cubicBezTo>
                  <a:pt x="7156066" y="1290418"/>
                  <a:pt x="7144976" y="1309309"/>
                  <a:pt x="7127886" y="1326343"/>
                </a:cubicBezTo>
                <a:cubicBezTo>
                  <a:pt x="7101792" y="1349125"/>
                  <a:pt x="7076394" y="1367526"/>
                  <a:pt x="7046151" y="1382457"/>
                </a:cubicBezTo>
                <a:cubicBezTo>
                  <a:pt x="7031608" y="1389116"/>
                  <a:pt x="7017064" y="1395775"/>
                  <a:pt x="7009438" y="1409830"/>
                </a:cubicBezTo>
                <a:cubicBezTo>
                  <a:pt x="6989095" y="1458689"/>
                  <a:pt x="6956754" y="1503833"/>
                  <a:pt x="6950024" y="1557565"/>
                </a:cubicBezTo>
                <a:cubicBezTo>
                  <a:pt x="6949093" y="1569097"/>
                  <a:pt x="6942858" y="1574389"/>
                  <a:pt x="6930624" y="1577824"/>
                </a:cubicBezTo>
                <a:cubicBezTo>
                  <a:pt x="6925085" y="1578735"/>
                  <a:pt x="6919546" y="1579646"/>
                  <a:pt x="6915621" y="1581714"/>
                </a:cubicBezTo>
                <a:cubicBezTo>
                  <a:pt x="6908231" y="1588618"/>
                  <a:pt x="6906157" y="1584693"/>
                  <a:pt x="6902468" y="1579611"/>
                </a:cubicBezTo>
                <a:cubicBezTo>
                  <a:pt x="6895090" y="1569446"/>
                  <a:pt x="6894867" y="1559527"/>
                  <a:pt x="6901797" y="1549853"/>
                </a:cubicBezTo>
                <a:cubicBezTo>
                  <a:pt x="6909882" y="1538567"/>
                  <a:pt x="6903659" y="1526790"/>
                  <a:pt x="6892817" y="1521462"/>
                </a:cubicBezTo>
                <a:cubicBezTo>
                  <a:pt x="6883588" y="1517290"/>
                  <a:pt x="6879888" y="1529278"/>
                  <a:pt x="6876882" y="1536884"/>
                </a:cubicBezTo>
                <a:cubicBezTo>
                  <a:pt x="6867406" y="1556932"/>
                  <a:pt x="6878473" y="1572179"/>
                  <a:pt x="6887924" y="1586269"/>
                </a:cubicBezTo>
                <a:cubicBezTo>
                  <a:pt x="6916963" y="1641229"/>
                  <a:pt x="6903774" y="1690334"/>
                  <a:pt x="6848829" y="1719284"/>
                </a:cubicBezTo>
                <a:cubicBezTo>
                  <a:pt x="6835900" y="1727100"/>
                  <a:pt x="6824585" y="1736073"/>
                  <a:pt x="6818115" y="1748515"/>
                </a:cubicBezTo>
                <a:cubicBezTo>
                  <a:pt x="6812340" y="1756577"/>
                  <a:pt x="6811644" y="1760958"/>
                  <a:pt x="6819717" y="1766742"/>
                </a:cubicBezTo>
                <a:cubicBezTo>
                  <a:pt x="6833094" y="1778764"/>
                  <a:pt x="6834472" y="1787071"/>
                  <a:pt x="6819233" y="1798112"/>
                </a:cubicBezTo>
                <a:cubicBezTo>
                  <a:pt x="6791525" y="1819737"/>
                  <a:pt x="6773044" y="1845534"/>
                  <a:pt x="6753409" y="1872942"/>
                </a:cubicBezTo>
                <a:cubicBezTo>
                  <a:pt x="6723838" y="1917630"/>
                  <a:pt x="6685274" y="1950997"/>
                  <a:pt x="6628726" y="1961721"/>
                </a:cubicBezTo>
                <a:cubicBezTo>
                  <a:pt x="6628726" y="1961721"/>
                  <a:pt x="6629186" y="1964490"/>
                  <a:pt x="6630800" y="1965647"/>
                </a:cubicBezTo>
                <a:cubicBezTo>
                  <a:pt x="6636799" y="1967505"/>
                  <a:pt x="6643953" y="1967750"/>
                  <a:pt x="6651567" y="1970765"/>
                </a:cubicBezTo>
                <a:cubicBezTo>
                  <a:pt x="6668409" y="1977950"/>
                  <a:pt x="6672557" y="1985802"/>
                  <a:pt x="6665391" y="2002626"/>
                </a:cubicBezTo>
                <a:cubicBezTo>
                  <a:pt x="6655915" y="2022674"/>
                  <a:pt x="6649220" y="2025198"/>
                  <a:pt x="6630305" y="2014086"/>
                </a:cubicBezTo>
                <a:cubicBezTo>
                  <a:pt x="6625461" y="2010616"/>
                  <a:pt x="6618083" y="2000452"/>
                  <a:pt x="6611153" y="2010125"/>
                </a:cubicBezTo>
                <a:cubicBezTo>
                  <a:pt x="6599143" y="2023479"/>
                  <a:pt x="6605130" y="2042406"/>
                  <a:pt x="6622667" y="2045211"/>
                </a:cubicBezTo>
                <a:cubicBezTo>
                  <a:pt x="6634205" y="2046157"/>
                  <a:pt x="6637894" y="2051240"/>
                  <a:pt x="6634193" y="2063227"/>
                </a:cubicBezTo>
                <a:cubicBezTo>
                  <a:pt x="6627251" y="2089970"/>
                  <a:pt x="6621923" y="2117870"/>
                  <a:pt x="6620980" y="2146471"/>
                </a:cubicBezTo>
                <a:cubicBezTo>
                  <a:pt x="6619117" y="2169534"/>
                  <a:pt x="6608026" y="2188426"/>
                  <a:pt x="6584019" y="2198064"/>
                </a:cubicBezTo>
                <a:cubicBezTo>
                  <a:pt x="6575710" y="2199431"/>
                  <a:pt x="6569475" y="2204723"/>
                  <a:pt x="6563700" y="2212784"/>
                </a:cubicBezTo>
                <a:cubicBezTo>
                  <a:pt x="6556074" y="2226839"/>
                  <a:pt x="6548449" y="2240895"/>
                  <a:pt x="6540823" y="2254950"/>
                </a:cubicBezTo>
                <a:cubicBezTo>
                  <a:pt x="6533893" y="2264623"/>
                  <a:pt x="6532962" y="2276154"/>
                  <a:pt x="6541954" y="2287476"/>
                </a:cubicBezTo>
                <a:cubicBezTo>
                  <a:pt x="6552101" y="2297185"/>
                  <a:pt x="6549096" y="2304791"/>
                  <a:pt x="6538937" y="2312152"/>
                </a:cubicBezTo>
                <a:cubicBezTo>
                  <a:pt x="6531547" y="2319056"/>
                  <a:pt x="6523002" y="2327573"/>
                  <a:pt x="6515612" y="2334478"/>
                </a:cubicBezTo>
                <a:cubicBezTo>
                  <a:pt x="6496908" y="2350355"/>
                  <a:pt x="6477520" y="2353544"/>
                  <a:pt x="6455835" y="2342888"/>
                </a:cubicBezTo>
                <a:cubicBezTo>
                  <a:pt x="6448221" y="2339874"/>
                  <a:pt x="6441763" y="2335247"/>
                  <a:pt x="6434149" y="2332232"/>
                </a:cubicBezTo>
                <a:cubicBezTo>
                  <a:pt x="6479123" y="2371770"/>
                  <a:pt x="6461785" y="2413024"/>
                  <a:pt x="6441678" y="2454733"/>
                </a:cubicBezTo>
                <a:cubicBezTo>
                  <a:pt x="6436822" y="2468333"/>
                  <a:pt x="6426203" y="2472924"/>
                  <a:pt x="6413970" y="2476358"/>
                </a:cubicBezTo>
                <a:cubicBezTo>
                  <a:pt x="6401736" y="2479793"/>
                  <a:pt x="6391353" y="2477234"/>
                  <a:pt x="6383975" y="2467070"/>
                </a:cubicBezTo>
                <a:cubicBezTo>
                  <a:pt x="6378212" y="2458061"/>
                  <a:pt x="6388831" y="2453470"/>
                  <a:pt x="6393451" y="2447021"/>
                </a:cubicBezTo>
                <a:cubicBezTo>
                  <a:pt x="6396916" y="2442184"/>
                  <a:pt x="6404306" y="2435279"/>
                  <a:pt x="6397388" y="2427883"/>
                </a:cubicBezTo>
                <a:cubicBezTo>
                  <a:pt x="6392085" y="2421644"/>
                  <a:pt x="6381701" y="2419085"/>
                  <a:pt x="6373852" y="2423221"/>
                </a:cubicBezTo>
                <a:cubicBezTo>
                  <a:pt x="6364388" y="2426200"/>
                  <a:pt x="6358613" y="2434262"/>
                  <a:pt x="6353993" y="2440711"/>
                </a:cubicBezTo>
                <a:cubicBezTo>
                  <a:pt x="6348218" y="2448772"/>
                  <a:pt x="6342443" y="2456834"/>
                  <a:pt x="6332519" y="2457044"/>
                </a:cubicBezTo>
                <a:cubicBezTo>
                  <a:pt x="6326992" y="2440885"/>
                  <a:pt x="6331388" y="2424517"/>
                  <a:pt x="6339473" y="2413231"/>
                </a:cubicBezTo>
                <a:cubicBezTo>
                  <a:pt x="6360500" y="2377060"/>
                  <a:pt x="6371143" y="2338329"/>
                  <a:pt x="6381786" y="2299599"/>
                </a:cubicBezTo>
                <a:cubicBezTo>
                  <a:pt x="6388728" y="2272856"/>
                  <a:pt x="6403744" y="2251896"/>
                  <a:pt x="6431676" y="2240190"/>
                </a:cubicBezTo>
                <a:cubicBezTo>
                  <a:pt x="6441140" y="2237211"/>
                  <a:pt x="6444145" y="2229606"/>
                  <a:pt x="6442307" y="2218530"/>
                </a:cubicBezTo>
                <a:cubicBezTo>
                  <a:pt x="6437475" y="2197990"/>
                  <a:pt x="6439798" y="2177696"/>
                  <a:pt x="6442120" y="2157402"/>
                </a:cubicBezTo>
                <a:cubicBezTo>
                  <a:pt x="6444666" y="2147027"/>
                  <a:pt x="6450441" y="2138965"/>
                  <a:pt x="6461060" y="2134374"/>
                </a:cubicBezTo>
                <a:cubicBezTo>
                  <a:pt x="6482298" y="2125192"/>
                  <a:pt x="6498232" y="2109770"/>
                  <a:pt x="6506094" y="2088565"/>
                </a:cubicBezTo>
                <a:cubicBezTo>
                  <a:pt x="6512800" y="2068972"/>
                  <a:pt x="6519507" y="2049379"/>
                  <a:pt x="6525058" y="2031398"/>
                </a:cubicBezTo>
                <a:cubicBezTo>
                  <a:pt x="6528299" y="2016642"/>
                  <a:pt x="6534534" y="2011350"/>
                  <a:pt x="6548606" y="2018991"/>
                </a:cubicBezTo>
                <a:cubicBezTo>
                  <a:pt x="6557834" y="2023162"/>
                  <a:pt x="6564988" y="2023408"/>
                  <a:pt x="6570763" y="2015347"/>
                </a:cubicBezTo>
                <a:cubicBezTo>
                  <a:pt x="6585083" y="1998768"/>
                  <a:pt x="6580475" y="1988148"/>
                  <a:pt x="6560864" y="1981418"/>
                </a:cubicBezTo>
                <a:cubicBezTo>
                  <a:pt x="6533639" y="1971673"/>
                  <a:pt x="6532260" y="1963366"/>
                  <a:pt x="6548431" y="1940794"/>
                </a:cubicBezTo>
                <a:cubicBezTo>
                  <a:pt x="6558826" y="1926283"/>
                  <a:pt x="6570836" y="1912930"/>
                  <a:pt x="6581691" y="1901188"/>
                </a:cubicBezTo>
                <a:cubicBezTo>
                  <a:pt x="6596706" y="1880228"/>
                  <a:pt x="6613796" y="1863194"/>
                  <a:pt x="6619583" y="1838063"/>
                </a:cubicBezTo>
                <a:cubicBezTo>
                  <a:pt x="6624439" y="1824464"/>
                  <a:pt x="6625370" y="1812933"/>
                  <a:pt x="6606914" y="1804590"/>
                </a:cubicBezTo>
                <a:cubicBezTo>
                  <a:pt x="6593301" y="1799718"/>
                  <a:pt x="6588234" y="1786328"/>
                  <a:pt x="6597474" y="1773430"/>
                </a:cubicBezTo>
                <a:cubicBezTo>
                  <a:pt x="6624735" y="1731966"/>
                  <a:pt x="6635614" y="1686086"/>
                  <a:pt x="6644879" y="1639048"/>
                </a:cubicBezTo>
                <a:cubicBezTo>
                  <a:pt x="6653212" y="1603543"/>
                  <a:pt x="6663147" y="1586263"/>
                  <a:pt x="6703301" y="1588192"/>
                </a:cubicBezTo>
                <a:cubicBezTo>
                  <a:pt x="6704456" y="1586580"/>
                  <a:pt x="6705611" y="1584968"/>
                  <a:pt x="6705611" y="1584968"/>
                </a:cubicBezTo>
                <a:cubicBezTo>
                  <a:pt x="6705388" y="1575049"/>
                  <a:pt x="6685081" y="1572700"/>
                  <a:pt x="6692011" y="1563026"/>
                </a:cubicBezTo>
                <a:cubicBezTo>
                  <a:pt x="6697786" y="1554964"/>
                  <a:pt x="6712094" y="1555456"/>
                  <a:pt x="6723632" y="1556402"/>
                </a:cubicBezTo>
                <a:cubicBezTo>
                  <a:pt x="6726402" y="1555947"/>
                  <a:pt x="6730786" y="1556648"/>
                  <a:pt x="6733556" y="1556192"/>
                </a:cubicBezTo>
                <a:cubicBezTo>
                  <a:pt x="6749478" y="1557840"/>
                  <a:pt x="6764246" y="1561100"/>
                  <a:pt x="6777858" y="1565972"/>
                </a:cubicBezTo>
                <a:cubicBezTo>
                  <a:pt x="6788241" y="1568532"/>
                  <a:pt x="6794476" y="1563239"/>
                  <a:pt x="6797022" y="1552864"/>
                </a:cubicBezTo>
                <a:cubicBezTo>
                  <a:pt x="6797258" y="1545714"/>
                  <a:pt x="6797034" y="1535795"/>
                  <a:pt x="6788265" y="1534392"/>
                </a:cubicBezTo>
                <a:cubicBezTo>
                  <a:pt x="6756880" y="1533866"/>
                  <a:pt x="6743280" y="1511924"/>
                  <a:pt x="6728524" y="1491594"/>
                </a:cubicBezTo>
                <a:cubicBezTo>
                  <a:pt x="6719532" y="1480273"/>
                  <a:pt x="6716998" y="1473578"/>
                  <a:pt x="6733616" y="1470845"/>
                </a:cubicBezTo>
                <a:cubicBezTo>
                  <a:pt x="6758083" y="1463975"/>
                  <a:pt x="6773559" y="1445785"/>
                  <a:pt x="6789493" y="1430363"/>
                </a:cubicBezTo>
                <a:cubicBezTo>
                  <a:pt x="6795728" y="1425071"/>
                  <a:pt x="6799193" y="1420234"/>
                  <a:pt x="6795504" y="1415151"/>
                </a:cubicBezTo>
                <a:cubicBezTo>
                  <a:pt x="6783059" y="1391597"/>
                  <a:pt x="6792535" y="1371549"/>
                  <a:pt x="6802011" y="1351500"/>
                </a:cubicBezTo>
                <a:cubicBezTo>
                  <a:pt x="6808717" y="1331907"/>
                  <a:pt x="6817038" y="1313471"/>
                  <a:pt x="6808282" y="1294999"/>
                </a:cubicBezTo>
                <a:cubicBezTo>
                  <a:pt x="6802519" y="1285991"/>
                  <a:pt x="6804829" y="1282767"/>
                  <a:pt x="6812219" y="1275862"/>
                </a:cubicBezTo>
                <a:cubicBezTo>
                  <a:pt x="6841082" y="1252625"/>
                  <a:pt x="6860718" y="1225216"/>
                  <a:pt x="6860282" y="1188308"/>
                </a:cubicBezTo>
                <a:cubicBezTo>
                  <a:pt x="6860754" y="1174007"/>
                  <a:pt x="6865374" y="1167558"/>
                  <a:pt x="6877148" y="1161355"/>
                </a:cubicBezTo>
                <a:cubicBezTo>
                  <a:pt x="6901851" y="1147335"/>
                  <a:pt x="6916867" y="1126375"/>
                  <a:pt x="6917350" y="1095006"/>
                </a:cubicBezTo>
                <a:cubicBezTo>
                  <a:pt x="6915972" y="1086699"/>
                  <a:pt x="6917822" y="1080705"/>
                  <a:pt x="6925671" y="1076569"/>
                </a:cubicBezTo>
                <a:cubicBezTo>
                  <a:pt x="6954995" y="1056101"/>
                  <a:pt x="6972344" y="997778"/>
                  <a:pt x="6958520" y="965916"/>
                </a:cubicBezTo>
                <a:cubicBezTo>
                  <a:pt x="6980677" y="962272"/>
                  <a:pt x="6993842" y="947306"/>
                  <a:pt x="6999394" y="929325"/>
                </a:cubicBezTo>
                <a:cubicBezTo>
                  <a:pt x="7006336" y="902582"/>
                  <a:pt x="7020892" y="878853"/>
                  <a:pt x="7035448" y="855125"/>
                </a:cubicBezTo>
                <a:cubicBezTo>
                  <a:pt x="7054164" y="822178"/>
                  <a:pt x="7057181" y="797503"/>
                  <a:pt x="7029050" y="765150"/>
                </a:cubicBezTo>
                <a:cubicBezTo>
                  <a:pt x="7025820" y="762837"/>
                  <a:pt x="7025361" y="760068"/>
                  <a:pt x="7022132" y="757755"/>
                </a:cubicBezTo>
                <a:cubicBezTo>
                  <a:pt x="7013139" y="746433"/>
                  <a:pt x="7016145" y="738827"/>
                  <a:pt x="7029993" y="736549"/>
                </a:cubicBezTo>
                <a:cubicBezTo>
                  <a:pt x="7041072" y="734727"/>
                  <a:pt x="7052150" y="732905"/>
                  <a:pt x="7064384" y="729470"/>
                </a:cubicBezTo>
                <a:cubicBezTo>
                  <a:pt x="7109394" y="717800"/>
                  <a:pt x="7124421" y="679770"/>
                  <a:pt x="7103219" y="637745"/>
                </a:cubicBezTo>
                <a:cubicBezTo>
                  <a:pt x="7093308" y="620885"/>
                  <a:pt x="7087321" y="601958"/>
                  <a:pt x="7088029" y="580507"/>
                </a:cubicBezTo>
                <a:cubicBezTo>
                  <a:pt x="7087581" y="560669"/>
                  <a:pt x="7087134" y="540830"/>
                  <a:pt x="7078377" y="522358"/>
                </a:cubicBezTo>
                <a:cubicBezTo>
                  <a:pt x="7101454" y="524252"/>
                  <a:pt x="7113899" y="547806"/>
                  <a:pt x="7136975" y="549699"/>
                </a:cubicBezTo>
                <a:cubicBezTo>
                  <a:pt x="7126380" y="520152"/>
                  <a:pt x="7126380" y="520152"/>
                  <a:pt x="7153853" y="505676"/>
                </a:cubicBezTo>
                <a:cubicBezTo>
                  <a:pt x="7164013" y="498316"/>
                  <a:pt x="7170247" y="493024"/>
                  <a:pt x="7172334" y="479880"/>
                </a:cubicBezTo>
                <a:cubicBezTo>
                  <a:pt x="7179512" y="445986"/>
                  <a:pt x="7189919" y="414407"/>
                  <a:pt x="7200326" y="382827"/>
                </a:cubicBezTo>
                <a:cubicBezTo>
                  <a:pt x="7231089" y="285318"/>
                  <a:pt x="7272694" y="193136"/>
                  <a:pt x="7297458" y="93770"/>
                </a:cubicBezTo>
                <a:cubicBezTo>
                  <a:pt x="7300463" y="86164"/>
                  <a:pt x="7307393" y="76490"/>
                  <a:pt x="7299320" y="70706"/>
                </a:cubicBezTo>
                <a:cubicBezTo>
                  <a:pt x="7292402" y="63311"/>
                  <a:pt x="7283398" y="69059"/>
                  <a:pt x="7275089" y="70425"/>
                </a:cubicBezTo>
                <a:cubicBezTo>
                  <a:pt x="7268394" y="72949"/>
                  <a:pt x="7260545" y="77085"/>
                  <a:pt x="7256397" y="69233"/>
                </a:cubicBezTo>
                <a:cubicBezTo>
                  <a:pt x="7249479" y="61837"/>
                  <a:pt x="7250869" y="53075"/>
                  <a:pt x="7253875" y="45469"/>
                </a:cubicBezTo>
                <a:cubicBezTo>
                  <a:pt x="7257340" y="40632"/>
                  <a:pt x="7260805" y="35795"/>
                  <a:pt x="7264270" y="30958"/>
                </a:cubicBezTo>
                <a:close/>
                <a:moveTo>
                  <a:pt x="6995439" y="0"/>
                </a:moveTo>
                <a:lnTo>
                  <a:pt x="7132522" y="0"/>
                </a:lnTo>
                <a:lnTo>
                  <a:pt x="7129053" y="4842"/>
                </a:lnTo>
                <a:cubicBezTo>
                  <a:pt x="7090937" y="58048"/>
                  <a:pt x="7062050" y="115424"/>
                  <a:pt x="7070770" y="185104"/>
                </a:cubicBezTo>
                <a:cubicBezTo>
                  <a:pt x="7073751" y="211637"/>
                  <a:pt x="7061977" y="217841"/>
                  <a:pt x="7036826" y="212022"/>
                </a:cubicBezTo>
                <a:cubicBezTo>
                  <a:pt x="7032442" y="211321"/>
                  <a:pt x="7029908" y="204626"/>
                  <a:pt x="7024829" y="208306"/>
                </a:cubicBezTo>
                <a:cubicBezTo>
                  <a:pt x="7021364" y="213143"/>
                  <a:pt x="7022283" y="218681"/>
                  <a:pt x="7024357" y="222607"/>
                </a:cubicBezTo>
                <a:cubicBezTo>
                  <a:pt x="7026431" y="226532"/>
                  <a:pt x="7028505" y="230458"/>
                  <a:pt x="7028965" y="233227"/>
                </a:cubicBezTo>
                <a:cubicBezTo>
                  <a:pt x="7033573" y="243847"/>
                  <a:pt x="7035411" y="254924"/>
                  <a:pt x="7021563" y="257201"/>
                </a:cubicBezTo>
                <a:cubicBezTo>
                  <a:pt x="7006560" y="261091"/>
                  <a:pt x="7014185" y="247037"/>
                  <a:pt x="7011652" y="240342"/>
                </a:cubicBezTo>
                <a:cubicBezTo>
                  <a:pt x="7010037" y="239185"/>
                  <a:pt x="7011192" y="237573"/>
                  <a:pt x="7009577" y="236416"/>
                </a:cubicBezTo>
                <a:cubicBezTo>
                  <a:pt x="7008658" y="230878"/>
                  <a:pt x="7004969" y="225796"/>
                  <a:pt x="6999430" y="226707"/>
                </a:cubicBezTo>
                <a:cubicBezTo>
                  <a:pt x="6992276" y="226461"/>
                  <a:pt x="6989966" y="229686"/>
                  <a:pt x="6989730" y="236836"/>
                </a:cubicBezTo>
                <a:cubicBezTo>
                  <a:pt x="6985558" y="263124"/>
                  <a:pt x="6966394" y="276232"/>
                  <a:pt x="6939393" y="276407"/>
                </a:cubicBezTo>
                <a:cubicBezTo>
                  <a:pt x="6933853" y="277318"/>
                  <a:pt x="6926004" y="281453"/>
                  <a:pt x="6921160" y="277983"/>
                </a:cubicBezTo>
                <a:cubicBezTo>
                  <a:pt x="6903399" y="265260"/>
                  <a:pt x="6898344" y="234801"/>
                  <a:pt x="6913123" y="220991"/>
                </a:cubicBezTo>
                <a:cubicBezTo>
                  <a:pt x="6942683" y="193373"/>
                  <a:pt x="6959784" y="159269"/>
                  <a:pt x="6967198" y="118225"/>
                </a:cubicBezTo>
                <a:cubicBezTo>
                  <a:pt x="6972054" y="104626"/>
                  <a:pt x="6976910" y="91027"/>
                  <a:pt x="6991913" y="87137"/>
                </a:cubicBezTo>
                <a:cubicBezTo>
                  <a:pt x="7002532" y="82545"/>
                  <a:pt x="7003228" y="78164"/>
                  <a:pt x="6994695" y="69611"/>
                </a:cubicBezTo>
                <a:cubicBezTo>
                  <a:pt x="6982933" y="58745"/>
                  <a:pt x="6980635" y="44901"/>
                  <a:pt x="6986646" y="29689"/>
                </a:cubicBezTo>
                <a:close/>
                <a:moveTo>
                  <a:pt x="6276976" y="0"/>
                </a:moveTo>
                <a:lnTo>
                  <a:pt x="6675372" y="0"/>
                </a:lnTo>
                <a:lnTo>
                  <a:pt x="6673365" y="5505"/>
                </a:lnTo>
                <a:cubicBezTo>
                  <a:pt x="6672673" y="10308"/>
                  <a:pt x="6673088" y="15485"/>
                  <a:pt x="6675103" y="21198"/>
                </a:cubicBezTo>
                <a:cubicBezTo>
                  <a:pt x="6676718" y="22355"/>
                  <a:pt x="6675563" y="23967"/>
                  <a:pt x="6674408" y="25579"/>
                </a:cubicBezTo>
                <a:cubicBezTo>
                  <a:pt x="6654089" y="40300"/>
                  <a:pt x="6632627" y="39563"/>
                  <a:pt x="6610482" y="26138"/>
                </a:cubicBezTo>
                <a:cubicBezTo>
                  <a:pt x="6599180" y="18041"/>
                  <a:pt x="6587877" y="9944"/>
                  <a:pt x="6573793" y="19373"/>
                </a:cubicBezTo>
                <a:cubicBezTo>
                  <a:pt x="6571023" y="19828"/>
                  <a:pt x="6564329" y="22352"/>
                  <a:pt x="6569173" y="25822"/>
                </a:cubicBezTo>
                <a:cubicBezTo>
                  <a:pt x="6580935" y="36688"/>
                  <a:pt x="6574464" y="49130"/>
                  <a:pt x="6572378" y="62274"/>
                </a:cubicBezTo>
                <a:cubicBezTo>
                  <a:pt x="6569137" y="77030"/>
                  <a:pt x="6572590" y="89263"/>
                  <a:pt x="6586662" y="96904"/>
                </a:cubicBezTo>
                <a:cubicBezTo>
                  <a:pt x="6602348" y="105702"/>
                  <a:pt x="6609031" y="120248"/>
                  <a:pt x="6606249" y="137773"/>
                </a:cubicBezTo>
                <a:cubicBezTo>
                  <a:pt x="6606237" y="154843"/>
                  <a:pt x="6593308" y="162659"/>
                  <a:pt x="6577149" y="168161"/>
                </a:cubicBezTo>
                <a:cubicBezTo>
                  <a:pt x="6560531" y="170895"/>
                  <a:pt x="6564680" y="178746"/>
                  <a:pt x="6574368" y="185686"/>
                </a:cubicBezTo>
                <a:cubicBezTo>
                  <a:pt x="6588899" y="196097"/>
                  <a:pt x="6587968" y="207628"/>
                  <a:pt x="6575498" y="218213"/>
                </a:cubicBezTo>
                <a:cubicBezTo>
                  <a:pt x="6573188" y="221438"/>
                  <a:pt x="6570878" y="224662"/>
                  <a:pt x="6566954" y="226730"/>
                </a:cubicBezTo>
                <a:cubicBezTo>
                  <a:pt x="6553329" y="238927"/>
                  <a:pt x="6546859" y="251370"/>
                  <a:pt x="6558385" y="269386"/>
                </a:cubicBezTo>
                <a:cubicBezTo>
                  <a:pt x="6567141" y="287858"/>
                  <a:pt x="6564819" y="308152"/>
                  <a:pt x="6556038" y="323819"/>
                </a:cubicBezTo>
                <a:cubicBezTo>
                  <a:pt x="6551182" y="337418"/>
                  <a:pt x="6541942" y="350317"/>
                  <a:pt x="6526491" y="334368"/>
                </a:cubicBezTo>
                <a:cubicBezTo>
                  <a:pt x="6521647" y="330898"/>
                  <a:pt x="6514034" y="327884"/>
                  <a:pt x="6508035" y="326026"/>
                </a:cubicBezTo>
                <a:cubicBezTo>
                  <a:pt x="6496733" y="317929"/>
                  <a:pt x="6481965" y="314669"/>
                  <a:pt x="6476898" y="301279"/>
                </a:cubicBezTo>
                <a:cubicBezTo>
                  <a:pt x="6470228" y="269664"/>
                  <a:pt x="6446468" y="255082"/>
                  <a:pt x="6422249" y="237732"/>
                </a:cubicBezTo>
                <a:cubicBezTo>
                  <a:pt x="6420622" y="253644"/>
                  <a:pt x="6418995" y="269557"/>
                  <a:pt x="6409755" y="282456"/>
                </a:cubicBezTo>
                <a:cubicBezTo>
                  <a:pt x="6396590" y="297422"/>
                  <a:pt x="6391039" y="315402"/>
                  <a:pt x="6391486" y="335241"/>
                </a:cubicBezTo>
                <a:cubicBezTo>
                  <a:pt x="6391474" y="352310"/>
                  <a:pt x="6388692" y="369835"/>
                  <a:pt x="6385910" y="387360"/>
                </a:cubicBezTo>
                <a:cubicBezTo>
                  <a:pt x="6380335" y="439480"/>
                  <a:pt x="6369220" y="492511"/>
                  <a:pt x="6374028" y="547189"/>
                </a:cubicBezTo>
                <a:cubicBezTo>
                  <a:pt x="6374711" y="559878"/>
                  <a:pt x="6368017" y="562401"/>
                  <a:pt x="6357633" y="559842"/>
                </a:cubicBezTo>
                <a:cubicBezTo>
                  <a:pt x="6353249" y="559141"/>
                  <a:pt x="6345636" y="556126"/>
                  <a:pt x="6342630" y="563732"/>
                </a:cubicBezTo>
                <a:cubicBezTo>
                  <a:pt x="6340780" y="569726"/>
                  <a:pt x="6347238" y="574353"/>
                  <a:pt x="6350467" y="576666"/>
                </a:cubicBezTo>
                <a:cubicBezTo>
                  <a:pt x="6357385" y="584062"/>
                  <a:pt x="6362689" y="590301"/>
                  <a:pt x="6359683" y="597907"/>
                </a:cubicBezTo>
                <a:cubicBezTo>
                  <a:pt x="6355523" y="607125"/>
                  <a:pt x="6357361" y="618201"/>
                  <a:pt x="6353201" y="627419"/>
                </a:cubicBezTo>
                <a:cubicBezTo>
                  <a:pt x="6348345" y="641018"/>
                  <a:pt x="6353648" y="647257"/>
                  <a:pt x="6366801" y="649361"/>
                </a:cubicBezTo>
                <a:cubicBezTo>
                  <a:pt x="6389418" y="648485"/>
                  <a:pt x="6383407" y="663697"/>
                  <a:pt x="6382935" y="677997"/>
                </a:cubicBezTo>
                <a:cubicBezTo>
                  <a:pt x="6381768" y="696679"/>
                  <a:pt x="6368851" y="687425"/>
                  <a:pt x="6360083" y="686023"/>
                </a:cubicBezTo>
                <a:cubicBezTo>
                  <a:pt x="6355698" y="685322"/>
                  <a:pt x="6352469" y="683009"/>
                  <a:pt x="6349004" y="687846"/>
                </a:cubicBezTo>
                <a:cubicBezTo>
                  <a:pt x="6354767" y="696854"/>
                  <a:pt x="6359375" y="707474"/>
                  <a:pt x="6367908" y="716027"/>
                </a:cubicBezTo>
                <a:cubicBezTo>
                  <a:pt x="6372056" y="723878"/>
                  <a:pt x="6373435" y="732185"/>
                  <a:pt x="6368815" y="738634"/>
                </a:cubicBezTo>
                <a:cubicBezTo>
                  <a:pt x="6363040" y="746695"/>
                  <a:pt x="6354967" y="740912"/>
                  <a:pt x="6348968" y="739054"/>
                </a:cubicBezTo>
                <a:cubicBezTo>
                  <a:pt x="6307435" y="728818"/>
                  <a:pt x="6285502" y="742382"/>
                  <a:pt x="6275318" y="783881"/>
                </a:cubicBezTo>
                <a:cubicBezTo>
                  <a:pt x="6273927" y="792644"/>
                  <a:pt x="6270922" y="800250"/>
                  <a:pt x="6272300" y="808557"/>
                </a:cubicBezTo>
                <a:cubicBezTo>
                  <a:pt x="6267196" y="846376"/>
                  <a:pt x="6254715" y="874030"/>
                  <a:pt x="6211096" y="876938"/>
                </a:cubicBezTo>
                <a:cubicBezTo>
                  <a:pt x="6211096" y="876938"/>
                  <a:pt x="6209941" y="878550"/>
                  <a:pt x="6208326" y="877394"/>
                </a:cubicBezTo>
                <a:cubicBezTo>
                  <a:pt x="6199322" y="883142"/>
                  <a:pt x="6193087" y="888434"/>
                  <a:pt x="6192156" y="899966"/>
                </a:cubicBezTo>
                <a:cubicBezTo>
                  <a:pt x="6191460" y="904347"/>
                  <a:pt x="6192380" y="909885"/>
                  <a:pt x="6198379" y="911743"/>
                </a:cubicBezTo>
                <a:cubicBezTo>
                  <a:pt x="6207607" y="915914"/>
                  <a:pt x="6214996" y="909009"/>
                  <a:pt x="6221231" y="903717"/>
                </a:cubicBezTo>
                <a:cubicBezTo>
                  <a:pt x="6224696" y="898880"/>
                  <a:pt x="6230931" y="893587"/>
                  <a:pt x="6235775" y="897058"/>
                </a:cubicBezTo>
                <a:cubicBezTo>
                  <a:pt x="6243388" y="900072"/>
                  <a:pt x="6235999" y="906977"/>
                  <a:pt x="6236918" y="912515"/>
                </a:cubicBezTo>
                <a:cubicBezTo>
                  <a:pt x="6234372" y="922890"/>
                  <a:pt x="6230211" y="932108"/>
                  <a:pt x="6227666" y="942482"/>
                </a:cubicBezTo>
                <a:cubicBezTo>
                  <a:pt x="6222810" y="956082"/>
                  <a:pt x="6220723" y="969226"/>
                  <a:pt x="6225791" y="982615"/>
                </a:cubicBezTo>
                <a:cubicBezTo>
                  <a:pt x="6228784" y="992079"/>
                  <a:pt x="6225319" y="996915"/>
                  <a:pt x="6216315" y="1002664"/>
                </a:cubicBezTo>
                <a:cubicBezTo>
                  <a:pt x="6192071" y="1019452"/>
                  <a:pt x="6186520" y="1037433"/>
                  <a:pt x="6195500" y="1065824"/>
                </a:cubicBezTo>
                <a:cubicBezTo>
                  <a:pt x="6199413" y="1080825"/>
                  <a:pt x="6207250" y="1093759"/>
                  <a:pt x="6213932" y="1108305"/>
                </a:cubicBezTo>
                <a:cubicBezTo>
                  <a:pt x="6221074" y="1125620"/>
                  <a:pt x="6221062" y="1142690"/>
                  <a:pt x="6215510" y="1160670"/>
                </a:cubicBezTo>
                <a:cubicBezTo>
                  <a:pt x="6208804" y="1180263"/>
                  <a:pt x="6199800" y="1186011"/>
                  <a:pt x="6176264" y="1181349"/>
                </a:cubicBezTo>
                <a:cubicBezTo>
                  <a:pt x="6151113" y="1175530"/>
                  <a:pt x="6141413" y="1185659"/>
                  <a:pt x="6140010" y="1211491"/>
                </a:cubicBezTo>
                <a:cubicBezTo>
                  <a:pt x="6138619" y="1220254"/>
                  <a:pt x="6139539" y="1225792"/>
                  <a:pt x="6132149" y="1232696"/>
                </a:cubicBezTo>
                <a:cubicBezTo>
                  <a:pt x="6111830" y="1247417"/>
                  <a:pt x="6111830" y="1247417"/>
                  <a:pt x="6132820" y="1262454"/>
                </a:cubicBezTo>
                <a:cubicBezTo>
                  <a:pt x="6137204" y="1263155"/>
                  <a:pt x="6138819" y="1264312"/>
                  <a:pt x="6140893" y="1268237"/>
                </a:cubicBezTo>
                <a:cubicBezTo>
                  <a:pt x="6153810" y="1277491"/>
                  <a:pt x="6154034" y="1287410"/>
                  <a:pt x="6139950" y="1296839"/>
                </a:cubicBezTo>
                <a:cubicBezTo>
                  <a:pt x="6129790" y="1304199"/>
                  <a:pt x="6116402" y="1309246"/>
                  <a:pt x="6107857" y="1317763"/>
                </a:cubicBezTo>
                <a:cubicBezTo>
                  <a:pt x="6064909" y="1350428"/>
                  <a:pt x="6057943" y="1411311"/>
                  <a:pt x="6089764" y="1448745"/>
                </a:cubicBezTo>
                <a:cubicBezTo>
                  <a:pt x="6101985" y="1462380"/>
                  <a:pt x="6119522" y="1465184"/>
                  <a:pt x="6134054" y="1475595"/>
                </a:cubicBezTo>
                <a:cubicBezTo>
                  <a:pt x="6156199" y="1489020"/>
                  <a:pt x="6160111" y="1504021"/>
                  <a:pt x="6152709" y="1527996"/>
                </a:cubicBezTo>
                <a:cubicBezTo>
                  <a:pt x="6149009" y="1539983"/>
                  <a:pt x="6143693" y="1550813"/>
                  <a:pt x="6139992" y="1562800"/>
                </a:cubicBezTo>
                <a:cubicBezTo>
                  <a:pt x="6132590" y="1586774"/>
                  <a:pt x="6121276" y="1595747"/>
                  <a:pt x="6096125" y="1589928"/>
                </a:cubicBezTo>
                <a:cubicBezTo>
                  <a:pt x="6080203" y="1588280"/>
                  <a:pt x="6078352" y="1594273"/>
                  <a:pt x="6080650" y="1608119"/>
                </a:cubicBezTo>
                <a:cubicBezTo>
                  <a:pt x="6084091" y="1637421"/>
                  <a:pt x="6071622" y="1648006"/>
                  <a:pt x="6042087" y="1641485"/>
                </a:cubicBezTo>
                <a:cubicBezTo>
                  <a:pt x="6034473" y="1638471"/>
                  <a:pt x="6028015" y="1633844"/>
                  <a:pt x="6029406" y="1625081"/>
                </a:cubicBezTo>
                <a:cubicBezTo>
                  <a:pt x="6031952" y="1614706"/>
                  <a:pt x="6039565" y="1617721"/>
                  <a:pt x="6047179" y="1620736"/>
                </a:cubicBezTo>
                <a:cubicBezTo>
                  <a:pt x="6052022" y="1624206"/>
                  <a:pt x="6059176" y="1624451"/>
                  <a:pt x="6062182" y="1616845"/>
                </a:cubicBezTo>
                <a:cubicBezTo>
                  <a:pt x="6066802" y="1610396"/>
                  <a:pt x="6065423" y="1602090"/>
                  <a:pt x="6057810" y="1599075"/>
                </a:cubicBezTo>
                <a:cubicBezTo>
                  <a:pt x="6038894" y="1587963"/>
                  <a:pt x="6022288" y="1573627"/>
                  <a:pt x="6001758" y="1561359"/>
                </a:cubicBezTo>
                <a:cubicBezTo>
                  <a:pt x="6003136" y="1569666"/>
                  <a:pt x="6003596" y="1572435"/>
                  <a:pt x="6005670" y="1576361"/>
                </a:cubicBezTo>
                <a:cubicBezTo>
                  <a:pt x="6008428" y="1592975"/>
                  <a:pt x="5999187" y="1605873"/>
                  <a:pt x="5994332" y="1619473"/>
                </a:cubicBezTo>
                <a:cubicBezTo>
                  <a:pt x="5991326" y="1627078"/>
                  <a:pt x="5980483" y="1621750"/>
                  <a:pt x="5973789" y="1624274"/>
                </a:cubicBezTo>
                <a:cubicBezTo>
                  <a:pt x="5963170" y="1628865"/>
                  <a:pt x="5954166" y="1634613"/>
                  <a:pt x="5949310" y="1648212"/>
                </a:cubicBezTo>
                <a:cubicBezTo>
                  <a:pt x="5943994" y="1659043"/>
                  <a:pt x="5935909" y="1670329"/>
                  <a:pt x="5931053" y="1683928"/>
                </a:cubicBezTo>
                <a:cubicBezTo>
                  <a:pt x="5923216" y="1670995"/>
                  <a:pt x="5927152" y="1651857"/>
                  <a:pt x="5910535" y="1654591"/>
                </a:cubicBezTo>
                <a:cubicBezTo>
                  <a:pt x="5897841" y="1655256"/>
                  <a:pt x="5877535" y="1652907"/>
                  <a:pt x="5881671" y="1677828"/>
                </a:cubicBezTo>
                <a:cubicBezTo>
                  <a:pt x="5881671" y="1677828"/>
                  <a:pt x="5877746" y="1679896"/>
                  <a:pt x="5876132" y="1678739"/>
                </a:cubicBezTo>
                <a:cubicBezTo>
                  <a:pt x="5866904" y="1674568"/>
                  <a:pt x="5856520" y="1672009"/>
                  <a:pt x="5862991" y="1659566"/>
                </a:cubicBezTo>
                <a:cubicBezTo>
                  <a:pt x="5870616" y="1645511"/>
                  <a:pt x="5872243" y="1629598"/>
                  <a:pt x="5872715" y="1615298"/>
                </a:cubicBezTo>
                <a:cubicBezTo>
                  <a:pt x="5875497" y="1597773"/>
                  <a:pt x="5885196" y="1587644"/>
                  <a:pt x="5901119" y="1589292"/>
                </a:cubicBezTo>
                <a:cubicBezTo>
                  <a:pt x="5918196" y="1589327"/>
                  <a:pt x="5918432" y="1582177"/>
                  <a:pt x="5916594" y="1571101"/>
                </a:cubicBezTo>
                <a:cubicBezTo>
                  <a:pt x="5912917" y="1548949"/>
                  <a:pt x="5905316" y="1528865"/>
                  <a:pt x="5904409" y="1506257"/>
                </a:cubicBezTo>
                <a:cubicBezTo>
                  <a:pt x="5903725" y="1493569"/>
                  <a:pt x="5906731" y="1485963"/>
                  <a:pt x="5918505" y="1479760"/>
                </a:cubicBezTo>
                <a:cubicBezTo>
                  <a:pt x="5929124" y="1475168"/>
                  <a:pt x="5940202" y="1473346"/>
                  <a:pt x="5943903" y="1461359"/>
                </a:cubicBezTo>
                <a:cubicBezTo>
                  <a:pt x="5949219" y="1450529"/>
                  <a:pt x="5940686" y="1441976"/>
                  <a:pt x="5937693" y="1432513"/>
                </a:cubicBezTo>
                <a:cubicBezTo>
                  <a:pt x="5967464" y="1431882"/>
                  <a:pt x="5967464" y="1431882"/>
                  <a:pt x="5966792" y="1402125"/>
                </a:cubicBezTo>
                <a:cubicBezTo>
                  <a:pt x="5967724" y="1390593"/>
                  <a:pt x="5967040" y="1377905"/>
                  <a:pt x="5981584" y="1371246"/>
                </a:cubicBezTo>
                <a:cubicBezTo>
                  <a:pt x="6008597" y="1354002"/>
                  <a:pt x="6010448" y="1348008"/>
                  <a:pt x="5997083" y="1318916"/>
                </a:cubicBezTo>
                <a:cubicBezTo>
                  <a:pt x="5992015" y="1305527"/>
                  <a:pt x="5986948" y="1292138"/>
                  <a:pt x="5983035" y="1277136"/>
                </a:cubicBezTo>
                <a:cubicBezTo>
                  <a:pt x="5971521" y="1242050"/>
                  <a:pt x="5977296" y="1233989"/>
                  <a:pt x="6013761" y="1230835"/>
                </a:cubicBezTo>
                <a:cubicBezTo>
                  <a:pt x="6022070" y="1229468"/>
                  <a:pt x="6030839" y="1230871"/>
                  <a:pt x="6041918" y="1229049"/>
                </a:cubicBezTo>
                <a:cubicBezTo>
                  <a:pt x="6031311" y="1216570"/>
                  <a:pt x="6023933" y="1206406"/>
                  <a:pt x="6013326" y="1193927"/>
                </a:cubicBezTo>
                <a:cubicBezTo>
                  <a:pt x="6018865" y="1193016"/>
                  <a:pt x="6020480" y="1194173"/>
                  <a:pt x="6023250" y="1193717"/>
                </a:cubicBezTo>
                <a:cubicBezTo>
                  <a:pt x="6062708" y="1200027"/>
                  <a:pt x="6074258" y="1183905"/>
                  <a:pt x="6061130" y="1147662"/>
                </a:cubicBezTo>
                <a:cubicBezTo>
                  <a:pt x="6058596" y="1140968"/>
                  <a:pt x="6056062" y="1134273"/>
                  <a:pt x="6051914" y="1126422"/>
                </a:cubicBezTo>
                <a:cubicBezTo>
                  <a:pt x="6049840" y="1122496"/>
                  <a:pt x="6047765" y="1118570"/>
                  <a:pt x="6040611" y="1118325"/>
                </a:cubicBezTo>
                <a:cubicBezTo>
                  <a:pt x="6020069" y="1123126"/>
                  <a:pt x="6018926" y="1107669"/>
                  <a:pt x="6016628" y="1093824"/>
                </a:cubicBezTo>
                <a:cubicBezTo>
                  <a:pt x="6014578" y="1055759"/>
                  <a:pt x="6027295" y="1020954"/>
                  <a:pt x="6040013" y="986150"/>
                </a:cubicBezTo>
                <a:cubicBezTo>
                  <a:pt x="6062206" y="931297"/>
                  <a:pt x="6088784" y="877145"/>
                  <a:pt x="6086982" y="814860"/>
                </a:cubicBezTo>
                <a:cubicBezTo>
                  <a:pt x="6086534" y="795022"/>
                  <a:pt x="6093700" y="778198"/>
                  <a:pt x="6106865" y="763232"/>
                </a:cubicBezTo>
                <a:cubicBezTo>
                  <a:pt x="6117720" y="751490"/>
                  <a:pt x="6120961" y="736734"/>
                  <a:pt x="6118663" y="722889"/>
                </a:cubicBezTo>
                <a:cubicBezTo>
                  <a:pt x="6117297" y="697513"/>
                  <a:pt x="6121929" y="673994"/>
                  <a:pt x="6132100" y="649565"/>
                </a:cubicBezTo>
                <a:cubicBezTo>
                  <a:pt x="6141117" y="626747"/>
                  <a:pt x="6156132" y="605787"/>
                  <a:pt x="6155921" y="578799"/>
                </a:cubicBezTo>
                <a:cubicBezTo>
                  <a:pt x="6157783" y="555736"/>
                  <a:pt x="6164490" y="536143"/>
                  <a:pt x="6193341" y="529975"/>
                </a:cubicBezTo>
                <a:cubicBezTo>
                  <a:pt x="6167048" y="508698"/>
                  <a:pt x="6178138" y="489807"/>
                  <a:pt x="6190384" y="469303"/>
                </a:cubicBezTo>
                <a:cubicBezTo>
                  <a:pt x="6200779" y="454792"/>
                  <a:pt x="6209560" y="439125"/>
                  <a:pt x="6206343" y="419742"/>
                </a:cubicBezTo>
                <a:cubicBezTo>
                  <a:pt x="6200132" y="390895"/>
                  <a:pt x="6205920" y="365764"/>
                  <a:pt x="6212862" y="339021"/>
                </a:cubicBezTo>
                <a:cubicBezTo>
                  <a:pt x="6226511" y="292685"/>
                  <a:pt x="6244543" y="247050"/>
                  <a:pt x="6247809" y="198155"/>
                </a:cubicBezTo>
                <a:cubicBezTo>
                  <a:pt x="6251298" y="159179"/>
                  <a:pt x="6260786" y="122061"/>
                  <a:pt x="6280658" y="87502"/>
                </a:cubicBezTo>
                <a:cubicBezTo>
                  <a:pt x="6287588" y="77829"/>
                  <a:pt x="6287364" y="67909"/>
                  <a:pt x="6279987" y="57745"/>
                </a:cubicBezTo>
                <a:cubicBezTo>
                  <a:pt x="6263908" y="31588"/>
                  <a:pt x="6260538" y="24142"/>
                  <a:pt x="6270772" y="8258"/>
                </a:cubicBezTo>
                <a:close/>
                <a:moveTo>
                  <a:pt x="0" y="0"/>
                </a:moveTo>
                <a:lnTo>
                  <a:pt x="6204714" y="0"/>
                </a:lnTo>
                <a:lnTo>
                  <a:pt x="6191394" y="21114"/>
                </a:lnTo>
                <a:cubicBezTo>
                  <a:pt x="6176615" y="34924"/>
                  <a:pt x="6176379" y="42074"/>
                  <a:pt x="6190215" y="56866"/>
                </a:cubicBezTo>
                <a:cubicBezTo>
                  <a:pt x="6196673" y="61493"/>
                  <a:pt x="6203132" y="66119"/>
                  <a:pt x="6209590" y="70746"/>
                </a:cubicBezTo>
                <a:cubicBezTo>
                  <a:pt x="6220433" y="76074"/>
                  <a:pt x="6218583" y="82068"/>
                  <a:pt x="6212807" y="90129"/>
                </a:cubicBezTo>
                <a:cubicBezTo>
                  <a:pt x="6201717" y="109021"/>
                  <a:pt x="6184403" y="116136"/>
                  <a:pt x="6165016" y="119325"/>
                </a:cubicBezTo>
                <a:cubicBezTo>
                  <a:pt x="6161091" y="121393"/>
                  <a:pt x="6155092" y="119535"/>
                  <a:pt x="6153242" y="125528"/>
                </a:cubicBezTo>
                <a:cubicBezTo>
                  <a:pt x="6152546" y="129909"/>
                  <a:pt x="6157390" y="133380"/>
                  <a:pt x="6159464" y="137305"/>
                </a:cubicBezTo>
                <a:cubicBezTo>
                  <a:pt x="6162694" y="139619"/>
                  <a:pt x="6164308" y="140775"/>
                  <a:pt x="6167538" y="143089"/>
                </a:cubicBezTo>
                <a:cubicBezTo>
                  <a:pt x="6178840" y="151186"/>
                  <a:pt x="6178604" y="158336"/>
                  <a:pt x="6168445" y="165696"/>
                </a:cubicBezTo>
                <a:cubicBezTo>
                  <a:pt x="6156671" y="171900"/>
                  <a:pt x="6158049" y="180207"/>
                  <a:pt x="6162657" y="190827"/>
                </a:cubicBezTo>
                <a:cubicBezTo>
                  <a:pt x="6165651" y="200291"/>
                  <a:pt x="6173264" y="203305"/>
                  <a:pt x="6181573" y="201939"/>
                </a:cubicBezTo>
                <a:cubicBezTo>
                  <a:pt x="6191497" y="201729"/>
                  <a:pt x="6194043" y="191354"/>
                  <a:pt x="6193819" y="181435"/>
                </a:cubicBezTo>
                <a:cubicBezTo>
                  <a:pt x="6195669" y="175441"/>
                  <a:pt x="6194750" y="169903"/>
                  <a:pt x="6204674" y="169693"/>
                </a:cubicBezTo>
                <a:cubicBezTo>
                  <a:pt x="6214597" y="169483"/>
                  <a:pt x="6215517" y="175021"/>
                  <a:pt x="6218050" y="181716"/>
                </a:cubicBezTo>
                <a:cubicBezTo>
                  <a:pt x="6220348" y="195560"/>
                  <a:pt x="6193099" y="219955"/>
                  <a:pt x="6177872" y="213926"/>
                </a:cubicBezTo>
                <a:cubicBezTo>
                  <a:pt x="6152262" y="205338"/>
                  <a:pt x="6145096" y="222162"/>
                  <a:pt x="6137930" y="238986"/>
                </a:cubicBezTo>
                <a:cubicBezTo>
                  <a:pt x="6120828" y="273089"/>
                  <a:pt x="6114569" y="312520"/>
                  <a:pt x="6101852" y="347325"/>
                </a:cubicBezTo>
                <a:cubicBezTo>
                  <a:pt x="6099306" y="357700"/>
                  <a:pt x="6105765" y="362327"/>
                  <a:pt x="6114533" y="363729"/>
                </a:cubicBezTo>
                <a:cubicBezTo>
                  <a:pt x="6124916" y="366288"/>
                  <a:pt x="6135300" y="368847"/>
                  <a:pt x="6146142" y="374175"/>
                </a:cubicBezTo>
                <a:cubicBezTo>
                  <a:pt x="6155830" y="381115"/>
                  <a:pt x="6154439" y="389878"/>
                  <a:pt x="6153048" y="398640"/>
                </a:cubicBezTo>
                <a:cubicBezTo>
                  <a:pt x="6152812" y="405790"/>
                  <a:pt x="6143584" y="401619"/>
                  <a:pt x="6139660" y="403687"/>
                </a:cubicBezTo>
                <a:cubicBezTo>
                  <a:pt x="6122582" y="403651"/>
                  <a:pt x="6104350" y="405228"/>
                  <a:pt x="6087272" y="405193"/>
                </a:cubicBezTo>
                <a:cubicBezTo>
                  <a:pt x="6089346" y="409118"/>
                  <a:pt x="6090961" y="410275"/>
                  <a:pt x="6092576" y="411432"/>
                </a:cubicBezTo>
                <a:cubicBezTo>
                  <a:pt x="6110796" y="426924"/>
                  <a:pt x="6110796" y="426924"/>
                  <a:pt x="6088403" y="437719"/>
                </a:cubicBezTo>
                <a:cubicBezTo>
                  <a:pt x="6078939" y="440698"/>
                  <a:pt x="6081013" y="444624"/>
                  <a:pt x="6084702" y="449707"/>
                </a:cubicBezTo>
                <a:cubicBezTo>
                  <a:pt x="6094154" y="463797"/>
                  <a:pt x="6092068" y="476941"/>
                  <a:pt x="6080753" y="485913"/>
                </a:cubicBezTo>
                <a:cubicBezTo>
                  <a:pt x="6059975" y="497865"/>
                  <a:pt x="6048884" y="516757"/>
                  <a:pt x="6036179" y="534492"/>
                </a:cubicBezTo>
                <a:cubicBezTo>
                  <a:pt x="6029249" y="544165"/>
                  <a:pt x="6024169" y="547846"/>
                  <a:pt x="6019101" y="534456"/>
                </a:cubicBezTo>
                <a:cubicBezTo>
                  <a:pt x="6012879" y="522679"/>
                  <a:pt x="6005265" y="519665"/>
                  <a:pt x="5990721" y="526324"/>
                </a:cubicBezTo>
                <a:cubicBezTo>
                  <a:pt x="5996273" y="508343"/>
                  <a:pt x="6003439" y="491519"/>
                  <a:pt x="6006221" y="473994"/>
                </a:cubicBezTo>
                <a:cubicBezTo>
                  <a:pt x="6010617" y="457626"/>
                  <a:pt x="6013399" y="440101"/>
                  <a:pt x="6009027" y="422330"/>
                </a:cubicBezTo>
                <a:cubicBezTo>
                  <a:pt x="5989167" y="439820"/>
                  <a:pt x="5989167" y="439820"/>
                  <a:pt x="5981753" y="480863"/>
                </a:cubicBezTo>
                <a:cubicBezTo>
                  <a:pt x="5977581" y="507151"/>
                  <a:pt x="5969036" y="515668"/>
                  <a:pt x="5946419" y="516544"/>
                </a:cubicBezTo>
                <a:cubicBezTo>
                  <a:pt x="5922188" y="516263"/>
                  <a:pt x="5922188" y="516263"/>
                  <a:pt x="5933018" y="538660"/>
                </a:cubicBezTo>
                <a:cubicBezTo>
                  <a:pt x="5934633" y="539817"/>
                  <a:pt x="5935093" y="542586"/>
                  <a:pt x="5936707" y="543742"/>
                </a:cubicBezTo>
                <a:cubicBezTo>
                  <a:pt x="5962517" y="596389"/>
                  <a:pt x="5947961" y="620117"/>
                  <a:pt x="5890494" y="625303"/>
                </a:cubicBezTo>
                <a:cubicBezTo>
                  <a:pt x="5867877" y="626179"/>
                  <a:pt x="5846639" y="635361"/>
                  <a:pt x="5830705" y="650783"/>
                </a:cubicBezTo>
                <a:cubicBezTo>
                  <a:pt x="5815230" y="668974"/>
                  <a:pt x="5810138" y="689723"/>
                  <a:pt x="5803891" y="712085"/>
                </a:cubicBezTo>
                <a:cubicBezTo>
                  <a:pt x="5798563" y="739985"/>
                  <a:pt x="5792081" y="769497"/>
                  <a:pt x="5779140" y="794383"/>
                </a:cubicBezTo>
                <a:cubicBezTo>
                  <a:pt x="5768049" y="813274"/>
                  <a:pt x="5760187" y="834480"/>
                  <a:pt x="5757865" y="854774"/>
                </a:cubicBezTo>
                <a:cubicBezTo>
                  <a:pt x="5756239" y="870686"/>
                  <a:pt x="5752302" y="889824"/>
                  <a:pt x="5738218" y="899252"/>
                </a:cubicBezTo>
                <a:cubicBezTo>
                  <a:pt x="5720209" y="910748"/>
                  <a:pt x="5722507" y="924593"/>
                  <a:pt x="5728034" y="940751"/>
                </a:cubicBezTo>
                <a:cubicBezTo>
                  <a:pt x="5738629" y="970299"/>
                  <a:pt x="5757073" y="995711"/>
                  <a:pt x="5784522" y="1015375"/>
                </a:cubicBezTo>
                <a:cubicBezTo>
                  <a:pt x="5790980" y="1020002"/>
                  <a:pt x="5797439" y="1024628"/>
                  <a:pt x="5793738" y="1036615"/>
                </a:cubicBezTo>
                <a:cubicBezTo>
                  <a:pt x="5791651" y="1049759"/>
                  <a:pt x="5781268" y="1047200"/>
                  <a:pt x="5772959" y="1048567"/>
                </a:cubicBezTo>
                <a:cubicBezTo>
                  <a:pt x="5765805" y="1048322"/>
                  <a:pt x="5758651" y="1048076"/>
                  <a:pt x="5753112" y="1048987"/>
                </a:cubicBezTo>
                <a:cubicBezTo>
                  <a:pt x="5729340" y="1051475"/>
                  <a:pt x="5713406" y="1066897"/>
                  <a:pt x="5699086" y="1083475"/>
                </a:cubicBezTo>
                <a:cubicBezTo>
                  <a:pt x="5688691" y="1097986"/>
                  <a:pt x="5701607" y="1107239"/>
                  <a:pt x="5705060" y="1119472"/>
                </a:cubicBezTo>
                <a:cubicBezTo>
                  <a:pt x="5684754" y="1117123"/>
                  <a:pt x="5669055" y="1125394"/>
                  <a:pt x="5661889" y="1142218"/>
                </a:cubicBezTo>
                <a:cubicBezTo>
                  <a:pt x="5654028" y="1163424"/>
                  <a:pt x="5639708" y="1180002"/>
                  <a:pt x="5625388" y="1196580"/>
                </a:cubicBezTo>
                <a:cubicBezTo>
                  <a:pt x="5597207" y="1232506"/>
                  <a:pt x="5579870" y="1273760"/>
                  <a:pt x="5589298" y="1321989"/>
                </a:cubicBezTo>
                <a:cubicBezTo>
                  <a:pt x="5590676" y="1330296"/>
                  <a:pt x="5592055" y="1338603"/>
                  <a:pt x="5584206" y="1342739"/>
                </a:cubicBezTo>
                <a:cubicBezTo>
                  <a:pt x="5566892" y="1349854"/>
                  <a:pt x="5559267" y="1363909"/>
                  <a:pt x="5551641" y="1377964"/>
                </a:cubicBezTo>
                <a:cubicBezTo>
                  <a:pt x="5548176" y="1382800"/>
                  <a:pt x="5544251" y="1384868"/>
                  <a:pt x="5537098" y="1384623"/>
                </a:cubicBezTo>
                <a:cubicBezTo>
                  <a:pt x="5526714" y="1382064"/>
                  <a:pt x="5523709" y="1389669"/>
                  <a:pt x="5522318" y="1398432"/>
                </a:cubicBezTo>
                <a:cubicBezTo>
                  <a:pt x="5519772" y="1408807"/>
                  <a:pt x="5510072" y="1418936"/>
                  <a:pt x="5521834" y="1429802"/>
                </a:cubicBezTo>
                <a:cubicBezTo>
                  <a:pt x="5534751" y="1439056"/>
                  <a:pt x="5533820" y="1450587"/>
                  <a:pt x="5530119" y="1462574"/>
                </a:cubicBezTo>
                <a:cubicBezTo>
                  <a:pt x="5527573" y="1472949"/>
                  <a:pt x="5520643" y="1482623"/>
                  <a:pt x="5524791" y="1490474"/>
                </a:cubicBezTo>
                <a:cubicBezTo>
                  <a:pt x="5534703" y="1507334"/>
                  <a:pt x="5523388" y="1516306"/>
                  <a:pt x="5514148" y="1529204"/>
                </a:cubicBezTo>
                <a:cubicBezTo>
                  <a:pt x="5509068" y="1532885"/>
                  <a:pt x="5507218" y="1538878"/>
                  <a:pt x="5503753" y="1543715"/>
                </a:cubicBezTo>
                <a:cubicBezTo>
                  <a:pt x="5489197" y="1567444"/>
                  <a:pt x="5477871" y="1593486"/>
                  <a:pt x="5460086" y="1614901"/>
                </a:cubicBezTo>
                <a:cubicBezTo>
                  <a:pt x="5451541" y="1623418"/>
                  <a:pt x="5442301" y="1636316"/>
                  <a:pt x="5433532" y="1634914"/>
                </a:cubicBezTo>
                <a:cubicBezTo>
                  <a:pt x="5421534" y="1631198"/>
                  <a:pt x="5425931" y="1614830"/>
                  <a:pt x="5426862" y="1603299"/>
                </a:cubicBezTo>
                <a:cubicBezTo>
                  <a:pt x="5426402" y="1600529"/>
                  <a:pt x="5425943" y="1597760"/>
                  <a:pt x="5427098" y="1596148"/>
                </a:cubicBezTo>
                <a:cubicBezTo>
                  <a:pt x="5426662" y="1559240"/>
                  <a:pt x="5411212" y="1543292"/>
                  <a:pt x="5373132" y="1545289"/>
                </a:cubicBezTo>
                <a:cubicBezTo>
                  <a:pt x="5378199" y="1558678"/>
                  <a:pt x="5389266" y="1573925"/>
                  <a:pt x="5386484" y="1591451"/>
                </a:cubicBezTo>
                <a:cubicBezTo>
                  <a:pt x="5382547" y="1610588"/>
                  <a:pt x="5364775" y="1614934"/>
                  <a:pt x="5350690" y="1624361"/>
                </a:cubicBezTo>
                <a:cubicBezTo>
                  <a:pt x="5343996" y="1626885"/>
                  <a:pt x="5342146" y="1632878"/>
                  <a:pt x="5351374" y="1637050"/>
                </a:cubicBezTo>
                <a:cubicBezTo>
                  <a:pt x="5355758" y="1637751"/>
                  <a:pt x="5358987" y="1640064"/>
                  <a:pt x="5363372" y="1640765"/>
                </a:cubicBezTo>
                <a:cubicBezTo>
                  <a:pt x="5369371" y="1642623"/>
                  <a:pt x="5375369" y="1644481"/>
                  <a:pt x="5377903" y="1651176"/>
                </a:cubicBezTo>
                <a:cubicBezTo>
                  <a:pt x="5379977" y="1655102"/>
                  <a:pt x="5371668" y="1656468"/>
                  <a:pt x="5369358" y="1659693"/>
                </a:cubicBezTo>
                <a:cubicBezTo>
                  <a:pt x="5356429" y="1667508"/>
                  <a:pt x="5358963" y="1674203"/>
                  <a:pt x="5369806" y="1679531"/>
                </a:cubicBezTo>
                <a:cubicBezTo>
                  <a:pt x="5373035" y="1681844"/>
                  <a:pt x="5378574" y="1680933"/>
                  <a:pt x="5378339" y="1688084"/>
                </a:cubicBezTo>
                <a:cubicBezTo>
                  <a:pt x="5323181" y="1690045"/>
                  <a:pt x="5310712" y="1700630"/>
                  <a:pt x="5298902" y="1758042"/>
                </a:cubicBezTo>
                <a:cubicBezTo>
                  <a:pt x="5297747" y="1759654"/>
                  <a:pt x="5297747" y="1759654"/>
                  <a:pt x="5298206" y="1762423"/>
                </a:cubicBezTo>
                <a:cubicBezTo>
                  <a:pt x="5290097" y="1807848"/>
                  <a:pt x="5274374" y="1850258"/>
                  <a:pt x="5242964" y="1883871"/>
                </a:cubicBezTo>
                <a:cubicBezTo>
                  <a:pt x="5232110" y="1895612"/>
                  <a:pt x="5231178" y="1907144"/>
                  <a:pt x="5237401" y="1918921"/>
                </a:cubicBezTo>
                <a:cubicBezTo>
                  <a:pt x="5244083" y="1933467"/>
                  <a:pt x="5242456" y="1949380"/>
                  <a:pt x="5235986" y="1961823"/>
                </a:cubicBezTo>
                <a:cubicBezTo>
                  <a:pt x="5226969" y="1984640"/>
                  <a:pt x="5215183" y="2007913"/>
                  <a:pt x="5200168" y="2028873"/>
                </a:cubicBezTo>
                <a:cubicBezTo>
                  <a:pt x="5187463" y="2046608"/>
                  <a:pt x="5178694" y="2045205"/>
                  <a:pt x="5167168" y="2027189"/>
                </a:cubicBezTo>
                <a:cubicBezTo>
                  <a:pt x="5163479" y="2022107"/>
                  <a:pt x="5163715" y="2014957"/>
                  <a:pt x="5155406" y="2016323"/>
                </a:cubicBezTo>
                <a:cubicBezTo>
                  <a:pt x="5143172" y="2019758"/>
                  <a:pt x="5134640" y="2011205"/>
                  <a:pt x="5124952" y="2004265"/>
                </a:cubicBezTo>
                <a:cubicBezTo>
                  <a:pt x="5120108" y="2000795"/>
                  <a:pt x="5114805" y="1994556"/>
                  <a:pt x="5108570" y="1999849"/>
                </a:cubicBezTo>
                <a:cubicBezTo>
                  <a:pt x="5102335" y="2005141"/>
                  <a:pt x="5106484" y="2012992"/>
                  <a:pt x="5110172" y="2018075"/>
                </a:cubicBezTo>
                <a:cubicBezTo>
                  <a:pt x="5119624" y="2032165"/>
                  <a:pt x="5127462" y="2045099"/>
                  <a:pt x="5135299" y="2058033"/>
                </a:cubicBezTo>
                <a:cubicBezTo>
                  <a:pt x="5151893" y="2089438"/>
                  <a:pt x="5150949" y="2118039"/>
                  <a:pt x="5128544" y="2145904"/>
                </a:cubicBezTo>
                <a:cubicBezTo>
                  <a:pt x="5118149" y="2160414"/>
                  <a:pt x="5106139" y="2173768"/>
                  <a:pt x="5095744" y="2188279"/>
                </a:cubicBezTo>
                <a:cubicBezTo>
                  <a:pt x="5081424" y="2204857"/>
                  <a:pt x="5082567" y="2220314"/>
                  <a:pt x="5095248" y="2236718"/>
                </a:cubicBezTo>
                <a:cubicBezTo>
                  <a:pt x="5097322" y="2240644"/>
                  <a:pt x="5103321" y="2242501"/>
                  <a:pt x="5101470" y="2248495"/>
                </a:cubicBezTo>
                <a:cubicBezTo>
                  <a:pt x="5085548" y="2246847"/>
                  <a:pt x="5066856" y="2245655"/>
                  <a:pt x="5049319" y="2242851"/>
                </a:cubicBezTo>
                <a:cubicBezTo>
                  <a:pt x="5027857" y="2242114"/>
                  <a:pt x="5027857" y="2242114"/>
                  <a:pt x="5036613" y="2260586"/>
                </a:cubicBezTo>
                <a:cubicBezTo>
                  <a:pt x="5044910" y="2276289"/>
                  <a:pt x="5042364" y="2286663"/>
                  <a:pt x="5023436" y="2292621"/>
                </a:cubicBezTo>
                <a:cubicBezTo>
                  <a:pt x="5007278" y="2298124"/>
                  <a:pt x="4996423" y="2309865"/>
                  <a:pt x="4989257" y="2326689"/>
                </a:cubicBezTo>
                <a:cubicBezTo>
                  <a:pt x="4977471" y="2349962"/>
                  <a:pt x="4973299" y="2376250"/>
                  <a:pt x="4969126" y="2402537"/>
                </a:cubicBezTo>
                <a:cubicBezTo>
                  <a:pt x="4964953" y="2428825"/>
                  <a:pt x="4957563" y="2435730"/>
                  <a:pt x="4932637" y="2439830"/>
                </a:cubicBezTo>
                <a:cubicBezTo>
                  <a:pt x="4903326" y="2443229"/>
                  <a:pt x="4892235" y="2462121"/>
                  <a:pt x="4905140" y="2488444"/>
                </a:cubicBezTo>
                <a:cubicBezTo>
                  <a:pt x="4914815" y="2512453"/>
                  <a:pt x="4914815" y="2512453"/>
                  <a:pt x="4888274" y="2515397"/>
                </a:cubicBezTo>
                <a:cubicBezTo>
                  <a:pt x="4887119" y="2517010"/>
                  <a:pt x="4885504" y="2515853"/>
                  <a:pt x="4884349" y="2517465"/>
                </a:cubicBezTo>
                <a:cubicBezTo>
                  <a:pt x="4871656" y="2518131"/>
                  <a:pt x="4868651" y="2525736"/>
                  <a:pt x="4874873" y="2537513"/>
                </a:cubicBezTo>
                <a:cubicBezTo>
                  <a:pt x="4878562" y="2542596"/>
                  <a:pt x="4882251" y="2547678"/>
                  <a:pt x="4885940" y="2552761"/>
                </a:cubicBezTo>
                <a:cubicBezTo>
                  <a:pt x="4897466" y="2570777"/>
                  <a:pt x="4897454" y="2587846"/>
                  <a:pt x="4881060" y="2600499"/>
                </a:cubicBezTo>
                <a:cubicBezTo>
                  <a:pt x="4853351" y="2622124"/>
                  <a:pt x="4832101" y="2648376"/>
                  <a:pt x="4799089" y="2663763"/>
                </a:cubicBezTo>
                <a:cubicBezTo>
                  <a:pt x="4788470" y="2668354"/>
                  <a:pt x="4779925" y="2676871"/>
                  <a:pt x="4791687" y="2687737"/>
                </a:cubicBezTo>
                <a:cubicBezTo>
                  <a:pt x="4799065" y="2697902"/>
                  <a:pt x="4794444" y="2704351"/>
                  <a:pt x="4786595" y="2708486"/>
                </a:cubicBezTo>
                <a:cubicBezTo>
                  <a:pt x="4772511" y="2717914"/>
                  <a:pt x="4762116" y="2732425"/>
                  <a:pt x="4752876" y="2745323"/>
                </a:cubicBezTo>
                <a:cubicBezTo>
                  <a:pt x="4737860" y="2766283"/>
                  <a:pt x="4725626" y="2769718"/>
                  <a:pt x="4702786" y="2760674"/>
                </a:cubicBezTo>
                <a:cubicBezTo>
                  <a:pt x="4690329" y="2754189"/>
                  <a:pt x="4686864" y="2759026"/>
                  <a:pt x="4679933" y="2768700"/>
                </a:cubicBezTo>
                <a:cubicBezTo>
                  <a:pt x="4671848" y="2779986"/>
                  <a:pt x="4673451" y="2798212"/>
                  <a:pt x="4655678" y="2802558"/>
                </a:cubicBezTo>
                <a:cubicBezTo>
                  <a:pt x="4640674" y="2806448"/>
                  <a:pt x="4629608" y="2791201"/>
                  <a:pt x="4613226" y="2786784"/>
                </a:cubicBezTo>
                <a:cubicBezTo>
                  <a:pt x="4618753" y="2802942"/>
                  <a:pt x="4626131" y="2813107"/>
                  <a:pt x="4638588" y="2819592"/>
                </a:cubicBezTo>
                <a:cubicBezTo>
                  <a:pt x="4663503" y="2832561"/>
                  <a:pt x="4682903" y="2812302"/>
                  <a:pt x="4704600" y="2805889"/>
                </a:cubicBezTo>
                <a:cubicBezTo>
                  <a:pt x="4707110" y="2846722"/>
                  <a:pt x="4693945" y="2861689"/>
                  <a:pt x="4653791" y="2859760"/>
                </a:cubicBezTo>
                <a:cubicBezTo>
                  <a:pt x="4646637" y="2859514"/>
                  <a:pt x="4638328" y="2860881"/>
                  <a:pt x="4629560" y="2859479"/>
                </a:cubicBezTo>
                <a:cubicBezTo>
                  <a:pt x="4610868" y="2858286"/>
                  <a:pt x="4593790" y="2858251"/>
                  <a:pt x="4579010" y="2872060"/>
                </a:cubicBezTo>
                <a:cubicBezTo>
                  <a:pt x="4572776" y="2877352"/>
                  <a:pt x="4567932" y="2873882"/>
                  <a:pt x="4560318" y="2870868"/>
                </a:cubicBezTo>
                <a:cubicBezTo>
                  <a:pt x="4548321" y="2867152"/>
                  <a:pt x="4536559" y="2856287"/>
                  <a:pt x="4519941" y="2859020"/>
                </a:cubicBezTo>
                <a:cubicBezTo>
                  <a:pt x="4523630" y="2864102"/>
                  <a:pt x="4525704" y="2868028"/>
                  <a:pt x="4529393" y="2873110"/>
                </a:cubicBezTo>
                <a:cubicBezTo>
                  <a:pt x="4538609" y="2894351"/>
                  <a:pt x="4534908" y="2906338"/>
                  <a:pt x="4513670" y="2915521"/>
                </a:cubicBezTo>
                <a:cubicBezTo>
                  <a:pt x="4493587" y="2923091"/>
                  <a:pt x="4480422" y="2938057"/>
                  <a:pt x="4472101" y="2956494"/>
                </a:cubicBezTo>
                <a:cubicBezTo>
                  <a:pt x="4467245" y="2970093"/>
                  <a:pt x="4460774" y="2982535"/>
                  <a:pt x="4454763" y="2997747"/>
                </a:cubicBezTo>
                <a:cubicBezTo>
                  <a:pt x="4437426" y="3039001"/>
                  <a:pt x="4421703" y="3081411"/>
                  <a:pt x="4416363" y="3126381"/>
                </a:cubicBezTo>
                <a:cubicBezTo>
                  <a:pt x="4413581" y="3143906"/>
                  <a:pt x="4420499" y="3151302"/>
                  <a:pt x="4436422" y="3152949"/>
                </a:cubicBezTo>
                <a:cubicBezTo>
                  <a:pt x="4450730" y="3153441"/>
                  <a:pt x="4462963" y="3150006"/>
                  <a:pt x="4476352" y="3144959"/>
                </a:cubicBezTo>
                <a:cubicBezTo>
                  <a:pt x="4491355" y="3141069"/>
                  <a:pt x="4505439" y="3131641"/>
                  <a:pt x="4523672" y="3130064"/>
                </a:cubicBezTo>
                <a:cubicBezTo>
                  <a:pt x="4482786" y="3183724"/>
                  <a:pt x="4445825" y="3235318"/>
                  <a:pt x="4374970" y="3245550"/>
                </a:cubicBezTo>
                <a:cubicBezTo>
                  <a:pt x="4368275" y="3248074"/>
                  <a:pt x="4360426" y="3252210"/>
                  <a:pt x="4359035" y="3260972"/>
                </a:cubicBezTo>
                <a:cubicBezTo>
                  <a:pt x="4359259" y="3270891"/>
                  <a:pt x="4360637" y="3279199"/>
                  <a:pt x="4370325" y="3286138"/>
                </a:cubicBezTo>
                <a:cubicBezTo>
                  <a:pt x="4375169" y="3289609"/>
                  <a:pt x="4382323" y="3289855"/>
                  <a:pt x="4389477" y="3290100"/>
                </a:cubicBezTo>
                <a:cubicBezTo>
                  <a:pt x="4408169" y="3291292"/>
                  <a:pt x="4427097" y="3285334"/>
                  <a:pt x="4446249" y="3289295"/>
                </a:cubicBezTo>
                <a:cubicBezTo>
                  <a:pt x="4465400" y="3293256"/>
                  <a:pt x="4484540" y="3314287"/>
                  <a:pt x="4481299" y="3329043"/>
                </a:cubicBezTo>
                <a:cubicBezTo>
                  <a:pt x="4478517" y="3346568"/>
                  <a:pt x="4461899" y="3349302"/>
                  <a:pt x="4446896" y="3353192"/>
                </a:cubicBezTo>
                <a:cubicBezTo>
                  <a:pt x="4437432" y="3356171"/>
                  <a:pt x="4430973" y="3351544"/>
                  <a:pt x="4423360" y="3348530"/>
                </a:cubicBezTo>
                <a:cubicBezTo>
                  <a:pt x="4384373" y="3327919"/>
                  <a:pt x="4363831" y="3332720"/>
                  <a:pt x="4341649" y="3370504"/>
                </a:cubicBezTo>
                <a:cubicBezTo>
                  <a:pt x="4331714" y="3387783"/>
                  <a:pt x="4319704" y="3401137"/>
                  <a:pt x="4304464" y="3412178"/>
                </a:cubicBezTo>
                <a:cubicBezTo>
                  <a:pt x="4261057" y="3442074"/>
                  <a:pt x="4236566" y="3483083"/>
                  <a:pt x="4247372" y="3539619"/>
                </a:cubicBezTo>
                <a:cubicBezTo>
                  <a:pt x="4251968" y="3567309"/>
                  <a:pt x="4251968" y="3567309"/>
                  <a:pt x="4221738" y="3565170"/>
                </a:cubicBezTo>
                <a:cubicBezTo>
                  <a:pt x="4198662" y="3563276"/>
                  <a:pt x="4169798" y="3586514"/>
                  <a:pt x="4175325" y="3602672"/>
                </a:cubicBezTo>
                <a:cubicBezTo>
                  <a:pt x="4187075" y="3630608"/>
                  <a:pt x="4175984" y="3649499"/>
                  <a:pt x="4160969" y="3670459"/>
                </a:cubicBezTo>
                <a:cubicBezTo>
                  <a:pt x="4151269" y="3680589"/>
                  <a:pt x="4138799" y="3691173"/>
                  <a:pt x="4138787" y="3708243"/>
                </a:cubicBezTo>
                <a:cubicBezTo>
                  <a:pt x="4139235" y="3728081"/>
                  <a:pt x="4129771" y="3731060"/>
                  <a:pt x="4112234" y="3728256"/>
                </a:cubicBezTo>
                <a:cubicBezTo>
                  <a:pt x="4103465" y="3726853"/>
                  <a:pt x="4094697" y="3725451"/>
                  <a:pt x="4093765" y="3736983"/>
                </a:cubicBezTo>
                <a:cubicBezTo>
                  <a:pt x="4093989" y="3746902"/>
                  <a:pt x="4095368" y="3755209"/>
                  <a:pt x="4108521" y="3757312"/>
                </a:cubicBezTo>
                <a:cubicBezTo>
                  <a:pt x="4117289" y="3758715"/>
                  <a:pt x="4127213" y="3758504"/>
                  <a:pt x="4137596" y="3761064"/>
                </a:cubicBezTo>
                <a:cubicBezTo>
                  <a:pt x="4171515" y="3768285"/>
                  <a:pt x="4179340" y="3798288"/>
                  <a:pt x="4158090" y="3824540"/>
                </a:cubicBezTo>
                <a:cubicBezTo>
                  <a:pt x="4153470" y="3830989"/>
                  <a:pt x="4145621" y="3835125"/>
                  <a:pt x="4139386" y="3840417"/>
                </a:cubicBezTo>
                <a:cubicBezTo>
                  <a:pt x="4133151" y="3845710"/>
                  <a:pt x="4126917" y="3851002"/>
                  <a:pt x="4128295" y="3859309"/>
                </a:cubicBezTo>
                <a:cubicBezTo>
                  <a:pt x="4132420" y="3901299"/>
                  <a:pt x="4103556" y="3924537"/>
                  <a:pt x="4079077" y="3948476"/>
                </a:cubicBezTo>
                <a:cubicBezTo>
                  <a:pt x="4075152" y="3950544"/>
                  <a:pt x="4072842" y="3953768"/>
                  <a:pt x="4069153" y="3948686"/>
                </a:cubicBezTo>
                <a:cubicBezTo>
                  <a:pt x="4065464" y="3943604"/>
                  <a:pt x="4059006" y="3938977"/>
                  <a:pt x="4057627" y="3930670"/>
                </a:cubicBezTo>
                <a:cubicBezTo>
                  <a:pt x="4056708" y="3925131"/>
                  <a:pt x="4062707" y="3926990"/>
                  <a:pt x="4065476" y="3926534"/>
                </a:cubicBezTo>
                <a:cubicBezTo>
                  <a:pt x="4087174" y="3920120"/>
                  <a:pt x="4098029" y="3908379"/>
                  <a:pt x="4097581" y="3888540"/>
                </a:cubicBezTo>
                <a:cubicBezTo>
                  <a:pt x="4098289" y="3867090"/>
                  <a:pt x="4085148" y="3847917"/>
                  <a:pt x="4067151" y="3842343"/>
                </a:cubicBezTo>
                <a:cubicBezTo>
                  <a:pt x="4057923" y="3838172"/>
                  <a:pt x="4052843" y="3841852"/>
                  <a:pt x="4054682" y="3852928"/>
                </a:cubicBezTo>
                <a:cubicBezTo>
                  <a:pt x="4056285" y="3871154"/>
                  <a:pt x="4048435" y="3875290"/>
                  <a:pt x="4029048" y="3878479"/>
                </a:cubicBezTo>
                <a:cubicBezTo>
                  <a:pt x="4000892" y="3880266"/>
                  <a:pt x="3971792" y="3910653"/>
                  <a:pt x="3973854" y="3931649"/>
                </a:cubicBezTo>
                <a:cubicBezTo>
                  <a:pt x="3976612" y="3948263"/>
                  <a:pt x="3970837" y="3956324"/>
                  <a:pt x="3960677" y="3963684"/>
                </a:cubicBezTo>
                <a:cubicBezTo>
                  <a:pt x="3948208" y="3974269"/>
                  <a:pt x="3938968" y="3987167"/>
                  <a:pt x="3947724" y="4005639"/>
                </a:cubicBezTo>
                <a:cubicBezTo>
                  <a:pt x="3953947" y="4017416"/>
                  <a:pt x="3943787" y="4024776"/>
                  <a:pt x="3934783" y="4030524"/>
                </a:cubicBezTo>
                <a:cubicBezTo>
                  <a:pt x="3925778" y="4036272"/>
                  <a:pt x="3915159" y="4040864"/>
                  <a:pt x="3912613" y="4051239"/>
                </a:cubicBezTo>
                <a:cubicBezTo>
                  <a:pt x="3906143" y="4063681"/>
                  <a:pt x="3920910" y="4066941"/>
                  <a:pt x="3929207" y="4082644"/>
                </a:cubicBezTo>
                <a:cubicBezTo>
                  <a:pt x="3889525" y="4066415"/>
                  <a:pt x="3877267" y="4103988"/>
                  <a:pt x="3847720" y="4114538"/>
                </a:cubicBezTo>
                <a:cubicBezTo>
                  <a:pt x="3856489" y="4115940"/>
                  <a:pt x="3860873" y="4116641"/>
                  <a:pt x="3865257" y="4117342"/>
                </a:cubicBezTo>
                <a:cubicBezTo>
                  <a:pt x="3896407" y="4125019"/>
                  <a:pt x="3901474" y="4138408"/>
                  <a:pt x="3882994" y="4164205"/>
                </a:cubicBezTo>
                <a:cubicBezTo>
                  <a:pt x="3868674" y="4180783"/>
                  <a:pt x="3857124" y="4196906"/>
                  <a:pt x="3846033" y="4215798"/>
                </a:cubicBezTo>
                <a:cubicBezTo>
                  <a:pt x="3831241" y="4246677"/>
                  <a:pt x="3822449" y="4279414"/>
                  <a:pt x="3822425" y="4313552"/>
                </a:cubicBezTo>
                <a:cubicBezTo>
                  <a:pt x="3821022" y="4339384"/>
                  <a:pt x="3812017" y="4345132"/>
                  <a:pt x="3789636" y="4338858"/>
                </a:cubicBezTo>
                <a:cubicBezTo>
                  <a:pt x="3765181" y="4328658"/>
                  <a:pt x="3750637" y="4335317"/>
                  <a:pt x="3740466" y="4359746"/>
                </a:cubicBezTo>
                <a:cubicBezTo>
                  <a:pt x="3732840" y="4373802"/>
                  <a:pt x="3726829" y="4389013"/>
                  <a:pt x="3714819" y="4402367"/>
                </a:cubicBezTo>
                <a:cubicBezTo>
                  <a:pt x="3709044" y="4410428"/>
                  <a:pt x="3706498" y="4420803"/>
                  <a:pt x="3711106" y="4431423"/>
                </a:cubicBezTo>
                <a:cubicBezTo>
                  <a:pt x="3713181" y="4435349"/>
                  <a:pt x="3716410" y="4437662"/>
                  <a:pt x="3709715" y="4440186"/>
                </a:cubicBezTo>
                <a:cubicBezTo>
                  <a:pt x="3681323" y="4449123"/>
                  <a:pt x="3668382" y="4474008"/>
                  <a:pt x="3654982" y="4496125"/>
                </a:cubicBezTo>
                <a:cubicBezTo>
                  <a:pt x="3641581" y="4518241"/>
                  <a:pt x="3626106" y="4536432"/>
                  <a:pt x="3598409" y="4540988"/>
                </a:cubicBezTo>
                <a:cubicBezTo>
                  <a:pt x="3587331" y="4542810"/>
                  <a:pt x="3585480" y="4548803"/>
                  <a:pt x="3590088" y="4559424"/>
                </a:cubicBezTo>
                <a:cubicBezTo>
                  <a:pt x="3599304" y="4580665"/>
                  <a:pt x="3598150" y="4582277"/>
                  <a:pt x="3577607" y="4587078"/>
                </a:cubicBezTo>
                <a:cubicBezTo>
                  <a:pt x="3542061" y="4595769"/>
                  <a:pt x="3511818" y="4610700"/>
                  <a:pt x="3497946" y="4647117"/>
                </a:cubicBezTo>
                <a:cubicBezTo>
                  <a:pt x="3492631" y="4657948"/>
                  <a:pt x="3487775" y="4671547"/>
                  <a:pt x="3481304" y="4683989"/>
                </a:cubicBezTo>
                <a:cubicBezTo>
                  <a:pt x="3478758" y="4694364"/>
                  <a:pt x="3469058" y="4704493"/>
                  <a:pt x="3485900" y="4711679"/>
                </a:cubicBezTo>
                <a:cubicBezTo>
                  <a:pt x="3493514" y="4714694"/>
                  <a:pt x="3494197" y="4727382"/>
                  <a:pt x="3493961" y="4734532"/>
                </a:cubicBezTo>
                <a:cubicBezTo>
                  <a:pt x="3491403" y="4761977"/>
                  <a:pt x="3481232" y="4786406"/>
                  <a:pt x="3461832" y="4806665"/>
                </a:cubicBezTo>
                <a:cubicBezTo>
                  <a:pt x="3444742" y="4823699"/>
                  <a:pt x="3443128" y="4822542"/>
                  <a:pt x="3426062" y="4805437"/>
                </a:cubicBezTo>
                <a:cubicBezTo>
                  <a:pt x="3417070" y="4794116"/>
                  <a:pt x="3407842" y="4789945"/>
                  <a:pt x="3392839" y="4793834"/>
                </a:cubicBezTo>
                <a:cubicBezTo>
                  <a:pt x="3411295" y="4802177"/>
                  <a:pt x="3417977" y="4816723"/>
                  <a:pt x="3410811" y="4833547"/>
                </a:cubicBezTo>
                <a:cubicBezTo>
                  <a:pt x="3399025" y="4856820"/>
                  <a:pt x="3392778" y="4879182"/>
                  <a:pt x="3424151" y="4896778"/>
                </a:cubicBezTo>
                <a:cubicBezTo>
                  <a:pt x="3391847" y="4890714"/>
                  <a:pt x="3377527" y="4907292"/>
                  <a:pt x="3367355" y="4931722"/>
                </a:cubicBezTo>
                <a:cubicBezTo>
                  <a:pt x="3363654" y="4943709"/>
                  <a:pt x="3353035" y="4948300"/>
                  <a:pt x="3342416" y="4952891"/>
                </a:cubicBezTo>
                <a:cubicBezTo>
                  <a:pt x="3313329" y="4966210"/>
                  <a:pt x="3308933" y="4982578"/>
                  <a:pt x="3329687" y="5004766"/>
                </a:cubicBezTo>
                <a:cubicBezTo>
                  <a:pt x="3340294" y="5017244"/>
                  <a:pt x="3335214" y="5020924"/>
                  <a:pt x="3322521" y="5021589"/>
                </a:cubicBezTo>
                <a:cubicBezTo>
                  <a:pt x="3305903" y="5024323"/>
                  <a:pt x="3294129" y="5030526"/>
                  <a:pt x="3293421" y="5051977"/>
                </a:cubicBezTo>
                <a:cubicBezTo>
                  <a:pt x="3301730" y="5050611"/>
                  <a:pt x="3308425" y="5048087"/>
                  <a:pt x="3313964" y="5047176"/>
                </a:cubicBezTo>
                <a:cubicBezTo>
                  <a:pt x="3327812" y="5044898"/>
                  <a:pt x="3335885" y="5050681"/>
                  <a:pt x="3335414" y="5064982"/>
                </a:cubicBezTo>
                <a:cubicBezTo>
                  <a:pt x="3336097" y="5077670"/>
                  <a:pt x="3331477" y="5084119"/>
                  <a:pt x="3318324" y="5082016"/>
                </a:cubicBezTo>
                <a:cubicBezTo>
                  <a:pt x="3289708" y="5081034"/>
                  <a:pt x="3266161" y="5093441"/>
                  <a:pt x="3242153" y="5103079"/>
                </a:cubicBezTo>
                <a:cubicBezTo>
                  <a:pt x="3226454" y="5111350"/>
                  <a:pt x="3213985" y="5121935"/>
                  <a:pt x="3208433" y="5139916"/>
                </a:cubicBezTo>
                <a:cubicBezTo>
                  <a:pt x="3202882" y="5157897"/>
                  <a:pt x="3192487" y="5172407"/>
                  <a:pt x="3180477" y="5185761"/>
                </a:cubicBezTo>
                <a:cubicBezTo>
                  <a:pt x="3165697" y="5199570"/>
                  <a:pt x="3151377" y="5216149"/>
                  <a:pt x="3155054" y="5238300"/>
                </a:cubicBezTo>
                <a:cubicBezTo>
                  <a:pt x="3157576" y="5262065"/>
                  <a:pt x="3146957" y="5266656"/>
                  <a:pt x="3127569" y="5269845"/>
                </a:cubicBezTo>
                <a:cubicBezTo>
                  <a:pt x="3103102" y="5276714"/>
                  <a:pt x="3096172" y="5286388"/>
                  <a:pt x="3100308" y="5311309"/>
                </a:cubicBezTo>
                <a:cubicBezTo>
                  <a:pt x="3100072" y="5318459"/>
                  <a:pt x="3102606" y="5325154"/>
                  <a:pt x="3103525" y="5330692"/>
                </a:cubicBezTo>
                <a:cubicBezTo>
                  <a:pt x="3107202" y="5352844"/>
                  <a:pt x="3100036" y="5369668"/>
                  <a:pt x="3085716" y="5386246"/>
                </a:cubicBezTo>
                <a:cubicBezTo>
                  <a:pt x="3073706" y="5399600"/>
                  <a:pt x="3058939" y="5396340"/>
                  <a:pt x="3044171" y="5393080"/>
                </a:cubicBezTo>
                <a:cubicBezTo>
                  <a:pt x="3025019" y="5389119"/>
                  <a:pt x="2998242" y="5399212"/>
                  <a:pt x="2996615" y="5415125"/>
                </a:cubicBezTo>
                <a:cubicBezTo>
                  <a:pt x="2991052" y="5450175"/>
                  <a:pt x="2968199" y="5458201"/>
                  <a:pt x="2943036" y="5469452"/>
                </a:cubicBezTo>
                <a:cubicBezTo>
                  <a:pt x="2937957" y="5473131"/>
                  <a:pt x="2933337" y="5479581"/>
                  <a:pt x="2928257" y="5483261"/>
                </a:cubicBezTo>
                <a:cubicBezTo>
                  <a:pt x="2904237" y="5509968"/>
                  <a:pt x="2894749" y="5547087"/>
                  <a:pt x="2868420" y="5577019"/>
                </a:cubicBezTo>
                <a:cubicBezTo>
                  <a:pt x="2887347" y="5571061"/>
                  <a:pt x="2900500" y="5573164"/>
                  <a:pt x="2915727" y="5579193"/>
                </a:cubicBezTo>
                <a:cubicBezTo>
                  <a:pt x="2921726" y="5581051"/>
                  <a:pt x="2928185" y="5585678"/>
                  <a:pt x="2934879" y="5583155"/>
                </a:cubicBezTo>
                <a:cubicBezTo>
                  <a:pt x="2943188" y="5581788"/>
                  <a:pt x="2951956" y="5583190"/>
                  <a:pt x="2952180" y="5593109"/>
                </a:cubicBezTo>
                <a:cubicBezTo>
                  <a:pt x="2952404" y="5603028"/>
                  <a:pt x="2947324" y="5606708"/>
                  <a:pt x="2939015" y="5608075"/>
                </a:cubicBezTo>
                <a:cubicBezTo>
                  <a:pt x="2927936" y="5609898"/>
                  <a:pt x="2918013" y="5610108"/>
                  <a:pt x="2906935" y="5611930"/>
                </a:cubicBezTo>
                <a:cubicBezTo>
                  <a:pt x="2897011" y="5612140"/>
                  <a:pt x="2895160" y="5618133"/>
                  <a:pt x="2900923" y="5627141"/>
                </a:cubicBezTo>
                <a:cubicBezTo>
                  <a:pt x="2905072" y="5634993"/>
                  <a:pt x="2911531" y="5639619"/>
                  <a:pt x="2911754" y="5649539"/>
                </a:cubicBezTo>
                <a:cubicBezTo>
                  <a:pt x="2909879" y="5689672"/>
                  <a:pt x="2883550" y="5719604"/>
                  <a:pt x="2844775" y="5725982"/>
                </a:cubicBezTo>
                <a:cubicBezTo>
                  <a:pt x="2835311" y="5728961"/>
                  <a:pt x="2824232" y="5730783"/>
                  <a:pt x="2813153" y="5732605"/>
                </a:cubicBezTo>
                <a:cubicBezTo>
                  <a:pt x="2819612" y="5737232"/>
                  <a:pt x="2826070" y="5741859"/>
                  <a:pt x="2833684" y="5744873"/>
                </a:cubicBezTo>
                <a:cubicBezTo>
                  <a:pt x="2848215" y="5755284"/>
                  <a:pt x="2847980" y="5762434"/>
                  <a:pt x="2835510" y="5773019"/>
                </a:cubicBezTo>
                <a:lnTo>
                  <a:pt x="2829076" y="5778636"/>
                </a:lnTo>
                <a:lnTo>
                  <a:pt x="2762510" y="5778636"/>
                </a:lnTo>
                <a:lnTo>
                  <a:pt x="2751973" y="5766848"/>
                </a:lnTo>
                <a:lnTo>
                  <a:pt x="2752608" y="5778636"/>
                </a:lnTo>
                <a:lnTo>
                  <a:pt x="0" y="5778636"/>
                </a:lnTo>
                <a:close/>
              </a:path>
            </a:pathLst>
          </a:custGeom>
          <a:solidFill>
            <a:srgbClr val="33AAB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xmlns="" id="{010943A8-5F89-4A77-AF0F-CF685F8FC995}"/>
              </a:ext>
            </a:extLst>
          </p:cNvPr>
          <p:cNvSpPr txBox="1"/>
          <p:nvPr/>
        </p:nvSpPr>
        <p:spPr>
          <a:xfrm>
            <a:off x="223416" y="4922109"/>
            <a:ext cx="4922021" cy="1354217"/>
          </a:xfrm>
          <a:prstGeom prst="rect">
            <a:avLst/>
          </a:prstGeom>
          <a:noFill/>
        </p:spPr>
        <p:txBody>
          <a:bodyPr wrap="square" lIns="36000" tIns="0" rIns="36000" bIns="0" rtlCol="0" anchor="ctr">
            <a:spAutoFit/>
          </a:bodyPr>
          <a:lstStyle/>
          <a:p>
            <a:pPr algn="ctr"/>
            <a:r>
              <a:rPr lang="es-CO" sz="4400" dirty="0">
                <a:solidFill>
                  <a:schemeClr val="bg1"/>
                </a:solidFill>
              </a:rPr>
              <a:t>ACTUALIZACIÓN DE LA WEB 3.0</a:t>
            </a:r>
            <a:endParaRPr lang="ko-KR" altLang="en-US" sz="4400" b="1" dirty="0">
              <a:solidFill>
                <a:schemeClr val="bg1"/>
              </a:solidFill>
            </a:endParaRPr>
          </a:p>
        </p:txBody>
      </p:sp>
      <p:sp>
        <p:nvSpPr>
          <p:cNvPr id="2" name="Rectángulo 1">
            <a:extLst>
              <a:ext uri="{FF2B5EF4-FFF2-40B4-BE49-F238E27FC236}">
                <a16:creationId xmlns:a16="http://schemas.microsoft.com/office/drawing/2014/main" xmlns="" id="{CF00B83A-DBB5-4C99-9CD4-DB9C213E5650}"/>
              </a:ext>
            </a:extLst>
          </p:cNvPr>
          <p:cNvSpPr/>
          <p:nvPr/>
        </p:nvSpPr>
        <p:spPr>
          <a:xfrm>
            <a:off x="6602278" y="1397675"/>
            <a:ext cx="5191932" cy="4154984"/>
          </a:xfrm>
          <a:prstGeom prst="rect">
            <a:avLst/>
          </a:prstGeom>
        </p:spPr>
        <p:txBody>
          <a:bodyPr wrap="square">
            <a:spAutoFit/>
          </a:bodyPr>
          <a:lstStyle/>
          <a:p>
            <a:pPr algn="just"/>
            <a:r>
              <a:rPr lang="es-MX" sz="2400" dirty="0">
                <a:solidFill>
                  <a:schemeClr val="bg1"/>
                </a:solidFill>
              </a:rPr>
              <a:t>La Web 3.0, o Web3, se le sitúa varios pasos por delante de la web 2.0, en cuanto a las posibilidades que empresas y organizaciones pueden ofrecer: mejores servicios y aplicaciones a través de Internet. Podemos decir que esta tercera generación se caracteriza por ser inteligente, al permitir que las aplicaciones web se conecten entre sí para personalizar la navegación.</a:t>
            </a:r>
            <a:endParaRPr lang="es-CO" sz="2400" dirty="0">
              <a:solidFill>
                <a:schemeClr val="bg1"/>
              </a:solidFill>
            </a:endParaRPr>
          </a:p>
        </p:txBody>
      </p:sp>
    </p:spTree>
    <p:extLst>
      <p:ext uri="{BB962C8B-B14F-4D97-AF65-F5344CB8AC3E}">
        <p14:creationId xmlns:p14="http://schemas.microsoft.com/office/powerpoint/2010/main" val="140433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37">
            <a:extLst>
              <a:ext uri="{FF2B5EF4-FFF2-40B4-BE49-F238E27FC236}">
                <a16:creationId xmlns:a16="http://schemas.microsoft.com/office/drawing/2014/main" xmlns="" id="{22B940B1-F68D-D39D-0CCE-F76EDBDFE098}"/>
              </a:ext>
            </a:extLst>
          </p:cNvPr>
          <p:cNvSpPr/>
          <p:nvPr/>
        </p:nvSpPr>
        <p:spPr>
          <a:xfrm flipH="1">
            <a:off x="7470647" y="1911491"/>
            <a:ext cx="3970151" cy="3970151"/>
          </a:xfrm>
          <a:prstGeom prst="arc">
            <a:avLst>
              <a:gd name="adj1" fmla="val 16200000"/>
              <a:gd name="adj2" fmla="val 5433205"/>
            </a:avLst>
          </a:prstGeom>
          <a:ln w="53975">
            <a:gradFill>
              <a:gsLst>
                <a:gs pos="82000">
                  <a:srgbClr val="D9D9D9"/>
                </a:gs>
                <a:gs pos="0">
                  <a:schemeClr val="bg1">
                    <a:lumMod val="85000"/>
                    <a:alpha val="0"/>
                  </a:schemeClr>
                </a:gs>
                <a:gs pos="20000">
                  <a:schemeClr val="bg1">
                    <a:lumMod val="85000"/>
                  </a:schemeClr>
                </a:gs>
                <a:gs pos="100000">
                  <a:schemeClr val="bg1">
                    <a:lumMod val="85000"/>
                    <a:alpha val="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700"/>
          </a:p>
        </p:txBody>
      </p:sp>
      <p:sp>
        <p:nvSpPr>
          <p:cNvPr id="4" name="Text Placeholder 1">
            <a:extLst>
              <a:ext uri="{FF2B5EF4-FFF2-40B4-BE49-F238E27FC236}">
                <a16:creationId xmlns:a16="http://schemas.microsoft.com/office/drawing/2014/main" xmlns="" id="{C797FF14-0749-BAD9-3682-4D26B99BCF3E}"/>
              </a:ext>
            </a:extLst>
          </p:cNvPr>
          <p:cNvSpPr>
            <a:spLocks noGrp="1"/>
          </p:cNvSpPr>
          <p:nvPr>
            <p:ph type="body" sz="quarter" idx="10"/>
          </p:nvPr>
        </p:nvSpPr>
        <p:spPr>
          <a:xfrm>
            <a:off x="323529" y="339509"/>
            <a:ext cx="11573197" cy="724247"/>
          </a:xfrm>
        </p:spPr>
        <p:txBody>
          <a:bodyPr/>
          <a:lstStyle/>
          <a:p>
            <a:r>
              <a:rPr lang="es-MX" sz="3200" dirty="0"/>
              <a:t>Tecnologías y conceptos clave de la WEB 3.0</a:t>
            </a:r>
            <a:endParaRPr lang="en-US" sz="3200" dirty="0"/>
          </a:p>
        </p:txBody>
      </p:sp>
      <p:sp>
        <p:nvSpPr>
          <p:cNvPr id="5" name="Oval 2">
            <a:extLst>
              <a:ext uri="{FF2B5EF4-FFF2-40B4-BE49-F238E27FC236}">
                <a16:creationId xmlns:a16="http://schemas.microsoft.com/office/drawing/2014/main" xmlns="" id="{24EFABB9-E585-AFE7-B375-B4F55BAD4D31}"/>
              </a:ext>
            </a:extLst>
          </p:cNvPr>
          <p:cNvSpPr/>
          <p:nvPr/>
        </p:nvSpPr>
        <p:spPr>
          <a:xfrm flipH="1">
            <a:off x="8610310" y="1968456"/>
            <a:ext cx="216118" cy="2161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TextBox 5">
            <a:extLst>
              <a:ext uri="{FF2B5EF4-FFF2-40B4-BE49-F238E27FC236}">
                <a16:creationId xmlns:a16="http://schemas.microsoft.com/office/drawing/2014/main" xmlns="" id="{72D582A8-4B28-5E7B-EBAE-AA21523C0047}"/>
              </a:ext>
            </a:extLst>
          </p:cNvPr>
          <p:cNvSpPr txBox="1"/>
          <p:nvPr/>
        </p:nvSpPr>
        <p:spPr>
          <a:xfrm flipH="1">
            <a:off x="2536772" y="1751497"/>
            <a:ext cx="4616539" cy="646331"/>
          </a:xfrm>
          <a:prstGeom prst="rect">
            <a:avLst/>
          </a:prstGeom>
          <a:noFill/>
        </p:spPr>
        <p:txBody>
          <a:bodyPr wrap="square" rtlCol="0">
            <a:spAutoFit/>
          </a:bodyPr>
          <a:lstStyle/>
          <a:p>
            <a:pPr algn="ctr"/>
            <a:r>
              <a:rPr lang="es-CO" dirty="0"/>
              <a:t>Se construyen las aplicaciones y servicios en línea</a:t>
            </a:r>
            <a:endParaRPr lang="ko-KR" altLang="en-US" sz="1200" dirty="0">
              <a:solidFill>
                <a:schemeClr val="tx1">
                  <a:lumMod val="75000"/>
                  <a:lumOff val="25000"/>
                </a:schemeClr>
              </a:solidFill>
            </a:endParaRPr>
          </a:p>
        </p:txBody>
      </p:sp>
      <p:sp>
        <p:nvSpPr>
          <p:cNvPr id="12" name="TextBox 9">
            <a:extLst>
              <a:ext uri="{FF2B5EF4-FFF2-40B4-BE49-F238E27FC236}">
                <a16:creationId xmlns:a16="http://schemas.microsoft.com/office/drawing/2014/main" xmlns="" id="{B59819CF-9C2C-F667-9A6E-69EC93624C47}"/>
              </a:ext>
            </a:extLst>
          </p:cNvPr>
          <p:cNvSpPr txBox="1"/>
          <p:nvPr/>
        </p:nvSpPr>
        <p:spPr>
          <a:xfrm flipH="1">
            <a:off x="2260413" y="3771251"/>
            <a:ext cx="4616539" cy="369332"/>
          </a:xfrm>
          <a:prstGeom prst="rect">
            <a:avLst/>
          </a:prstGeom>
          <a:noFill/>
        </p:spPr>
        <p:txBody>
          <a:bodyPr wrap="square" rtlCol="0">
            <a:spAutoFit/>
          </a:bodyPr>
          <a:lstStyle/>
          <a:p>
            <a:pPr algn="ctr"/>
            <a:r>
              <a:rPr lang="es-CO" dirty="0"/>
              <a:t>Inteligencia artificial (IA).</a:t>
            </a:r>
            <a:endParaRPr lang="ko-KR" altLang="en-US" sz="1200" dirty="0">
              <a:solidFill>
                <a:schemeClr val="tx1">
                  <a:lumMod val="75000"/>
                  <a:lumOff val="25000"/>
                </a:schemeClr>
              </a:solidFill>
            </a:endParaRPr>
          </a:p>
        </p:txBody>
      </p:sp>
      <p:sp>
        <p:nvSpPr>
          <p:cNvPr id="16" name="TextBox 13">
            <a:extLst>
              <a:ext uri="{FF2B5EF4-FFF2-40B4-BE49-F238E27FC236}">
                <a16:creationId xmlns:a16="http://schemas.microsoft.com/office/drawing/2014/main" xmlns="" id="{C8957B64-1F96-4EFF-168D-44F6BB0DA507}"/>
              </a:ext>
            </a:extLst>
          </p:cNvPr>
          <p:cNvSpPr txBox="1"/>
          <p:nvPr/>
        </p:nvSpPr>
        <p:spPr>
          <a:xfrm flipH="1">
            <a:off x="2639784" y="5348495"/>
            <a:ext cx="4616539" cy="923330"/>
          </a:xfrm>
          <a:prstGeom prst="rect">
            <a:avLst/>
          </a:prstGeom>
          <a:noFill/>
        </p:spPr>
        <p:txBody>
          <a:bodyPr wrap="square" rtlCol="0">
            <a:spAutoFit/>
          </a:bodyPr>
          <a:lstStyle/>
          <a:p>
            <a:pPr algn="just"/>
            <a:r>
              <a:rPr lang="es-CO" dirty="0"/>
              <a:t>Permiten experiencias más inmersivas y envolventes en áreas como juegos, educación, compras y comunicación.</a:t>
            </a:r>
            <a:endParaRPr lang="ko-KR" altLang="en-US" sz="1200" dirty="0">
              <a:solidFill>
                <a:schemeClr val="tx1">
                  <a:lumMod val="75000"/>
                  <a:lumOff val="25000"/>
                </a:schemeClr>
              </a:solidFill>
            </a:endParaRPr>
          </a:p>
        </p:txBody>
      </p:sp>
      <p:sp>
        <p:nvSpPr>
          <p:cNvPr id="20" name="TextBox 17">
            <a:extLst>
              <a:ext uri="{FF2B5EF4-FFF2-40B4-BE49-F238E27FC236}">
                <a16:creationId xmlns:a16="http://schemas.microsoft.com/office/drawing/2014/main" xmlns="" id="{4818BA2E-351C-FA05-4F54-56262D1EFEFF}"/>
              </a:ext>
            </a:extLst>
          </p:cNvPr>
          <p:cNvSpPr txBox="1"/>
          <p:nvPr/>
        </p:nvSpPr>
        <p:spPr>
          <a:xfrm flipH="1">
            <a:off x="2034362" y="2565519"/>
            <a:ext cx="4616539" cy="923330"/>
          </a:xfrm>
          <a:prstGeom prst="rect">
            <a:avLst/>
          </a:prstGeom>
          <a:noFill/>
        </p:spPr>
        <p:txBody>
          <a:bodyPr wrap="square" rtlCol="0">
            <a:spAutoFit/>
          </a:bodyPr>
          <a:lstStyle/>
          <a:p>
            <a:pPr algn="ctr"/>
            <a:r>
              <a:rPr lang="es-CO" dirty="0"/>
              <a:t>Descentralizado que registra transacciones de manera segura y transparente, los contratos inteligentes</a:t>
            </a:r>
            <a:endParaRPr lang="ko-KR" altLang="en-US" sz="1200" dirty="0">
              <a:solidFill>
                <a:schemeClr val="tx1">
                  <a:lumMod val="75000"/>
                  <a:lumOff val="25000"/>
                </a:schemeClr>
              </a:solidFill>
            </a:endParaRPr>
          </a:p>
        </p:txBody>
      </p:sp>
      <p:sp>
        <p:nvSpPr>
          <p:cNvPr id="24" name="TextBox 21">
            <a:extLst>
              <a:ext uri="{FF2B5EF4-FFF2-40B4-BE49-F238E27FC236}">
                <a16:creationId xmlns:a16="http://schemas.microsoft.com/office/drawing/2014/main" xmlns="" id="{3B3F9388-18FD-F864-0B86-1AA6E894BCF6}"/>
              </a:ext>
            </a:extLst>
          </p:cNvPr>
          <p:cNvSpPr txBox="1"/>
          <p:nvPr/>
        </p:nvSpPr>
        <p:spPr>
          <a:xfrm flipH="1">
            <a:off x="2024703" y="4492217"/>
            <a:ext cx="4616539" cy="646331"/>
          </a:xfrm>
          <a:prstGeom prst="rect">
            <a:avLst/>
          </a:prstGeom>
          <a:noFill/>
        </p:spPr>
        <p:txBody>
          <a:bodyPr wrap="square" rtlCol="0">
            <a:spAutoFit/>
          </a:bodyPr>
          <a:lstStyle/>
          <a:p>
            <a:pPr algn="ctr"/>
            <a:r>
              <a:rPr lang="es-CO" dirty="0"/>
              <a:t>La realidad virtual y aumentada el cual es una experiencia en línea </a:t>
            </a:r>
            <a:endParaRPr lang="ko-KR" altLang="en-US" sz="1200" dirty="0">
              <a:solidFill>
                <a:schemeClr val="tx1">
                  <a:lumMod val="75000"/>
                  <a:lumOff val="25000"/>
                </a:schemeClr>
              </a:solidFill>
            </a:endParaRPr>
          </a:p>
        </p:txBody>
      </p:sp>
      <p:sp>
        <p:nvSpPr>
          <p:cNvPr id="26" name="Oval 23">
            <a:extLst>
              <a:ext uri="{FF2B5EF4-FFF2-40B4-BE49-F238E27FC236}">
                <a16:creationId xmlns:a16="http://schemas.microsoft.com/office/drawing/2014/main" xmlns="" id="{061C3484-FC87-9428-36FA-C27BA28AB338}"/>
              </a:ext>
            </a:extLst>
          </p:cNvPr>
          <p:cNvSpPr/>
          <p:nvPr/>
        </p:nvSpPr>
        <p:spPr>
          <a:xfrm flipH="1">
            <a:off x="7581254" y="2886580"/>
            <a:ext cx="216118" cy="216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7" name="Oval 24">
            <a:extLst>
              <a:ext uri="{FF2B5EF4-FFF2-40B4-BE49-F238E27FC236}">
                <a16:creationId xmlns:a16="http://schemas.microsoft.com/office/drawing/2014/main" xmlns="" id="{181F5A77-99B3-2E27-4481-F608A2C67722}"/>
              </a:ext>
            </a:extLst>
          </p:cNvPr>
          <p:cNvSpPr/>
          <p:nvPr/>
        </p:nvSpPr>
        <p:spPr>
          <a:xfrm flipH="1">
            <a:off x="7348378" y="3804702"/>
            <a:ext cx="216118" cy="2161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8" name="Oval 25">
            <a:extLst>
              <a:ext uri="{FF2B5EF4-FFF2-40B4-BE49-F238E27FC236}">
                <a16:creationId xmlns:a16="http://schemas.microsoft.com/office/drawing/2014/main" xmlns="" id="{EDD2AB55-3594-232F-5AEC-2BC5A51AD549}"/>
              </a:ext>
            </a:extLst>
          </p:cNvPr>
          <p:cNvSpPr/>
          <p:nvPr/>
        </p:nvSpPr>
        <p:spPr>
          <a:xfrm flipH="1">
            <a:off x="7601706" y="4722826"/>
            <a:ext cx="216118" cy="216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Oval 26">
            <a:extLst>
              <a:ext uri="{FF2B5EF4-FFF2-40B4-BE49-F238E27FC236}">
                <a16:creationId xmlns:a16="http://schemas.microsoft.com/office/drawing/2014/main" xmlns="" id="{FD1DC5ED-26CD-BA65-5AB2-DEE2EE59362A}"/>
              </a:ext>
            </a:extLst>
          </p:cNvPr>
          <p:cNvSpPr/>
          <p:nvPr/>
        </p:nvSpPr>
        <p:spPr>
          <a:xfrm flipH="1">
            <a:off x="8610310" y="5640948"/>
            <a:ext cx="216118" cy="2161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30" name="Straight Connector 27">
            <a:extLst>
              <a:ext uri="{FF2B5EF4-FFF2-40B4-BE49-F238E27FC236}">
                <a16:creationId xmlns:a16="http://schemas.microsoft.com/office/drawing/2014/main" xmlns="" id="{A12CAEA9-BC67-1713-9F69-03D829F6DF4B}"/>
              </a:ext>
            </a:extLst>
          </p:cNvPr>
          <p:cNvCxnSpPr>
            <a:cxnSpLocks/>
          </p:cNvCxnSpPr>
          <p:nvPr/>
        </p:nvCxnSpPr>
        <p:spPr>
          <a:xfrm flipH="1">
            <a:off x="7214446" y="2076563"/>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8">
            <a:extLst>
              <a:ext uri="{FF2B5EF4-FFF2-40B4-BE49-F238E27FC236}">
                <a16:creationId xmlns:a16="http://schemas.microsoft.com/office/drawing/2014/main" xmlns="" id="{ABEB5B49-871E-0AB6-FFBB-A871037505A5}"/>
              </a:ext>
            </a:extLst>
          </p:cNvPr>
          <p:cNvCxnSpPr>
            <a:cxnSpLocks/>
          </p:cNvCxnSpPr>
          <p:nvPr/>
        </p:nvCxnSpPr>
        <p:spPr>
          <a:xfrm flipH="1">
            <a:off x="6352070" y="2994686"/>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29">
            <a:extLst>
              <a:ext uri="{FF2B5EF4-FFF2-40B4-BE49-F238E27FC236}">
                <a16:creationId xmlns:a16="http://schemas.microsoft.com/office/drawing/2014/main" xmlns="" id="{265E0897-7788-A816-FAC8-77CC2FF5B5E9}"/>
              </a:ext>
            </a:extLst>
          </p:cNvPr>
          <p:cNvCxnSpPr>
            <a:cxnSpLocks/>
          </p:cNvCxnSpPr>
          <p:nvPr/>
        </p:nvCxnSpPr>
        <p:spPr>
          <a:xfrm flipH="1">
            <a:off x="6110666" y="3912809"/>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0">
            <a:extLst>
              <a:ext uri="{FF2B5EF4-FFF2-40B4-BE49-F238E27FC236}">
                <a16:creationId xmlns:a16="http://schemas.microsoft.com/office/drawing/2014/main" xmlns="" id="{60D14006-ABD3-58B7-6AFE-12F4A78DD22C}"/>
              </a:ext>
            </a:extLst>
          </p:cNvPr>
          <p:cNvCxnSpPr>
            <a:cxnSpLocks/>
          </p:cNvCxnSpPr>
          <p:nvPr/>
        </p:nvCxnSpPr>
        <p:spPr>
          <a:xfrm flipH="1">
            <a:off x="6350104" y="4830932"/>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1">
            <a:extLst>
              <a:ext uri="{FF2B5EF4-FFF2-40B4-BE49-F238E27FC236}">
                <a16:creationId xmlns:a16="http://schemas.microsoft.com/office/drawing/2014/main" xmlns="" id="{99CB24AC-3EFA-318F-C452-73D910C6A251}"/>
              </a:ext>
            </a:extLst>
          </p:cNvPr>
          <p:cNvCxnSpPr>
            <a:cxnSpLocks/>
          </p:cNvCxnSpPr>
          <p:nvPr/>
        </p:nvCxnSpPr>
        <p:spPr>
          <a:xfrm flipH="1">
            <a:off x="7276360" y="5749055"/>
            <a:ext cx="1080470" cy="1"/>
          </a:xfrm>
          <a:prstGeom prst="line">
            <a:avLst/>
          </a:prstGeom>
          <a:ln w="1905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Graphic 4">
            <a:extLst>
              <a:ext uri="{FF2B5EF4-FFF2-40B4-BE49-F238E27FC236}">
                <a16:creationId xmlns:a16="http://schemas.microsoft.com/office/drawing/2014/main" xmlns="" id="{6802B3BC-020D-8ED5-2529-FDF1E1AA56F4}"/>
              </a:ext>
            </a:extLst>
          </p:cNvPr>
          <p:cNvSpPr/>
          <p:nvPr/>
        </p:nvSpPr>
        <p:spPr>
          <a:xfrm flipH="1">
            <a:off x="8506407" y="2491410"/>
            <a:ext cx="2680192" cy="262658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013857"/>
          </a:solidFill>
          <a:ln w="9525" cap="flat">
            <a:noFill/>
            <a:prstDash val="solid"/>
            <a:miter/>
          </a:ln>
        </p:spPr>
        <p:txBody>
          <a:bodyPr rtlCol="0" anchor="ctr"/>
          <a:lstStyle/>
          <a:p>
            <a:endParaRPr lang="en-US"/>
          </a:p>
        </p:txBody>
      </p:sp>
      <p:pic>
        <p:nvPicPr>
          <p:cNvPr id="41" name="Graphic 40">
            <a:extLst>
              <a:ext uri="{FF2B5EF4-FFF2-40B4-BE49-F238E27FC236}">
                <a16:creationId xmlns:a16="http://schemas.microsoft.com/office/drawing/2014/main" xmlns="" id="{9C610689-E5F8-C17D-DE27-45A3C8711AB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088669" y="3102698"/>
            <a:ext cx="1516628" cy="1022612"/>
          </a:xfrm>
          <a:prstGeom prst="rect">
            <a:avLst/>
          </a:prstGeom>
        </p:spPr>
      </p:pic>
      <p:sp>
        <p:nvSpPr>
          <p:cNvPr id="42" name="TextBox 41">
            <a:extLst>
              <a:ext uri="{FF2B5EF4-FFF2-40B4-BE49-F238E27FC236}">
                <a16:creationId xmlns:a16="http://schemas.microsoft.com/office/drawing/2014/main" xmlns="" id="{A046FA51-B732-FAC9-7B91-F4D04F927BEC}"/>
              </a:ext>
            </a:extLst>
          </p:cNvPr>
          <p:cNvSpPr txBox="1"/>
          <p:nvPr/>
        </p:nvSpPr>
        <p:spPr>
          <a:xfrm flipH="1">
            <a:off x="8912206" y="4192882"/>
            <a:ext cx="1868594" cy="461665"/>
          </a:xfrm>
          <a:prstGeom prst="rect">
            <a:avLst/>
          </a:prstGeom>
          <a:solidFill>
            <a:srgbClr val="013857"/>
          </a:solidFill>
        </p:spPr>
        <p:txBody>
          <a:bodyPr wrap="square" rtlCol="0">
            <a:spAutoFit/>
          </a:bodyPr>
          <a:lstStyle/>
          <a:p>
            <a:pPr algn="ctr"/>
            <a:r>
              <a:rPr lang="en-US" altLang="ko-KR" sz="2400" b="1" dirty="0">
                <a:solidFill>
                  <a:schemeClr val="bg1"/>
                </a:solidFill>
              </a:rPr>
              <a:t>Metaverse</a:t>
            </a:r>
            <a:endParaRPr lang="ko-KR" altLang="en-US" sz="2400" b="1" dirty="0">
              <a:solidFill>
                <a:schemeClr val="bg1"/>
              </a:solidFill>
            </a:endParaRPr>
          </a:p>
        </p:txBody>
      </p:sp>
    </p:spTree>
    <p:extLst>
      <p:ext uri="{BB962C8B-B14F-4D97-AF65-F5344CB8AC3E}">
        <p14:creationId xmlns:p14="http://schemas.microsoft.com/office/powerpoint/2010/main" val="15670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B5E9B1F6-21E8-AFBB-C178-D40C07F79800}"/>
              </a:ext>
            </a:extLst>
          </p:cNvPr>
          <p:cNvSpPr>
            <a:spLocks noGrp="1"/>
          </p:cNvSpPr>
          <p:nvPr>
            <p:ph type="body" sz="quarter" idx="10"/>
          </p:nvPr>
        </p:nvSpPr>
        <p:spPr>
          <a:xfrm>
            <a:off x="323529" y="339509"/>
            <a:ext cx="11573197" cy="724247"/>
          </a:xfrm>
        </p:spPr>
        <p:txBody>
          <a:bodyPr/>
          <a:lstStyle/>
          <a:p>
            <a:r>
              <a:rPr lang="en-US" sz="4000" dirty="0"/>
              <a:t>VENTAJAS Y DESVENTAJAS DE LA WEB 3.0</a:t>
            </a:r>
          </a:p>
        </p:txBody>
      </p:sp>
      <p:sp>
        <p:nvSpPr>
          <p:cNvPr id="21" name="Rectangle 15">
            <a:extLst>
              <a:ext uri="{FF2B5EF4-FFF2-40B4-BE49-F238E27FC236}">
                <a16:creationId xmlns:a16="http://schemas.microsoft.com/office/drawing/2014/main" xmlns="" id="{BD1CCAA0-AFA9-D2E4-6E3F-EF14515CE95B}"/>
              </a:ext>
            </a:extLst>
          </p:cNvPr>
          <p:cNvSpPr/>
          <p:nvPr/>
        </p:nvSpPr>
        <p:spPr>
          <a:xfrm rot="14270044">
            <a:off x="857420" y="3743254"/>
            <a:ext cx="316158" cy="32933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Donut 15">
            <a:extLst>
              <a:ext uri="{FF2B5EF4-FFF2-40B4-BE49-F238E27FC236}">
                <a16:creationId xmlns:a16="http://schemas.microsoft.com/office/drawing/2014/main" xmlns="" id="{503F24B4-3440-5EE8-C2CA-1E2139CD6C5B}"/>
              </a:ext>
            </a:extLst>
          </p:cNvPr>
          <p:cNvSpPr/>
          <p:nvPr/>
        </p:nvSpPr>
        <p:spPr>
          <a:xfrm>
            <a:off x="848579" y="2111563"/>
            <a:ext cx="333838" cy="33524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3" name="Grupo 22">
            <a:extLst>
              <a:ext uri="{FF2B5EF4-FFF2-40B4-BE49-F238E27FC236}">
                <a16:creationId xmlns:a16="http://schemas.microsoft.com/office/drawing/2014/main" xmlns="" id="{1CAA1936-7768-C0CE-8740-E64A687E97A3}"/>
              </a:ext>
            </a:extLst>
          </p:cNvPr>
          <p:cNvGrpSpPr/>
          <p:nvPr/>
        </p:nvGrpSpPr>
        <p:grpSpPr>
          <a:xfrm>
            <a:off x="7744343" y="1784440"/>
            <a:ext cx="4225810" cy="4246965"/>
            <a:chOff x="3761444" y="5285796"/>
            <a:chExt cx="928066" cy="932712"/>
          </a:xfrm>
          <a:solidFill>
            <a:srgbClr val="013857"/>
          </a:solidFill>
        </p:grpSpPr>
        <p:sp>
          <p:nvSpPr>
            <p:cNvPr id="24" name="Forma libre: forma 23">
              <a:extLst>
                <a:ext uri="{FF2B5EF4-FFF2-40B4-BE49-F238E27FC236}">
                  <a16:creationId xmlns:a16="http://schemas.microsoft.com/office/drawing/2014/main" xmlns="" id="{BF86F93B-102A-9B0D-FB04-F18D4CD96BDE}"/>
                </a:ext>
              </a:extLst>
            </p:cNvPr>
            <p:cNvSpPr/>
            <p:nvPr/>
          </p:nvSpPr>
          <p:spPr>
            <a:xfrm>
              <a:off x="3761444" y="5285796"/>
              <a:ext cx="928066" cy="932712"/>
            </a:xfrm>
            <a:custGeom>
              <a:avLst/>
              <a:gdLst>
                <a:gd name="connsiteX0" fmla="*/ 0 w 928066"/>
                <a:gd name="connsiteY0" fmla="*/ 932712 h 932712"/>
                <a:gd name="connsiteX1" fmla="*/ 54721 w 928066"/>
                <a:gd name="connsiteY1" fmla="*/ 761580 h 932712"/>
                <a:gd name="connsiteX2" fmla="*/ 66595 w 928066"/>
                <a:gd name="connsiteY2" fmla="*/ 752545 h 932712"/>
                <a:gd name="connsiteX3" fmla="*/ 249085 w 928066"/>
                <a:gd name="connsiteY3" fmla="*/ 674593 h 932712"/>
                <a:gd name="connsiteX4" fmla="*/ 342266 w 928066"/>
                <a:gd name="connsiteY4" fmla="*/ 620260 h 932712"/>
                <a:gd name="connsiteX5" fmla="*/ 352074 w 928066"/>
                <a:gd name="connsiteY5" fmla="*/ 604643 h 932712"/>
                <a:gd name="connsiteX6" fmla="*/ 355172 w 928066"/>
                <a:gd name="connsiteY6" fmla="*/ 565151 h 932712"/>
                <a:gd name="connsiteX7" fmla="*/ 341233 w 928066"/>
                <a:gd name="connsiteY7" fmla="*/ 516108 h 932712"/>
                <a:gd name="connsiteX8" fmla="*/ 319938 w 928066"/>
                <a:gd name="connsiteY8" fmla="*/ 444223 h 932712"/>
                <a:gd name="connsiteX9" fmla="*/ 306903 w 928066"/>
                <a:gd name="connsiteY9" fmla="*/ 426800 h 932712"/>
                <a:gd name="connsiteX10" fmla="*/ 260313 w 928066"/>
                <a:gd name="connsiteY10" fmla="*/ 343556 h 932712"/>
                <a:gd name="connsiteX11" fmla="*/ 245729 w 928066"/>
                <a:gd name="connsiteY11" fmla="*/ 340588 h 932712"/>
                <a:gd name="connsiteX12" fmla="*/ 231533 w 928066"/>
                <a:gd name="connsiteY12" fmla="*/ 322907 h 932712"/>
                <a:gd name="connsiteX13" fmla="*/ 234372 w 928066"/>
                <a:gd name="connsiteY13" fmla="*/ 296707 h 932712"/>
                <a:gd name="connsiteX14" fmla="*/ 256699 w 928066"/>
                <a:gd name="connsiteY14" fmla="*/ 280059 h 932712"/>
                <a:gd name="connsiteX15" fmla="*/ 286770 w 928066"/>
                <a:gd name="connsiteY15" fmla="*/ 249343 h 932712"/>
                <a:gd name="connsiteX16" fmla="*/ 286383 w 928066"/>
                <a:gd name="connsiteY16" fmla="*/ 172036 h 932712"/>
                <a:gd name="connsiteX17" fmla="*/ 347557 w 928066"/>
                <a:gd name="connsiteY17" fmla="*/ 86599 h 932712"/>
                <a:gd name="connsiteX18" fmla="*/ 399955 w 928066"/>
                <a:gd name="connsiteY18" fmla="*/ 59109 h 932712"/>
                <a:gd name="connsiteX19" fmla="*/ 477778 w 928066"/>
                <a:gd name="connsiteY19" fmla="*/ 0 h 932712"/>
                <a:gd name="connsiteX20" fmla="*/ 477778 w 928066"/>
                <a:gd name="connsiteY20" fmla="*/ 44267 h 932712"/>
                <a:gd name="connsiteX21" fmla="*/ 506300 w 928066"/>
                <a:gd name="connsiteY21" fmla="*/ 19488 h 932712"/>
                <a:gd name="connsiteX22" fmla="*/ 509785 w 928066"/>
                <a:gd name="connsiteY22" fmla="*/ 55495 h 932712"/>
                <a:gd name="connsiteX23" fmla="*/ 548632 w 928066"/>
                <a:gd name="connsiteY23" fmla="*/ 66336 h 932712"/>
                <a:gd name="connsiteX24" fmla="*/ 652395 w 928066"/>
                <a:gd name="connsiteY24" fmla="*/ 227145 h 932712"/>
                <a:gd name="connsiteX25" fmla="*/ 649169 w 928066"/>
                <a:gd name="connsiteY25" fmla="*/ 259925 h 932712"/>
                <a:gd name="connsiteX26" fmla="*/ 670206 w 928066"/>
                <a:gd name="connsiteY26" fmla="*/ 280188 h 932712"/>
                <a:gd name="connsiteX27" fmla="*/ 693953 w 928066"/>
                <a:gd name="connsiteY27" fmla="*/ 299547 h 932712"/>
                <a:gd name="connsiteX28" fmla="*/ 696405 w 928066"/>
                <a:gd name="connsiteY28" fmla="*/ 320454 h 932712"/>
                <a:gd name="connsiteX29" fmla="*/ 680918 w 928066"/>
                <a:gd name="connsiteY29" fmla="*/ 340846 h 932712"/>
                <a:gd name="connsiteX30" fmla="*/ 667495 w 928066"/>
                <a:gd name="connsiteY30" fmla="*/ 343814 h 932712"/>
                <a:gd name="connsiteX31" fmla="*/ 643619 w 928066"/>
                <a:gd name="connsiteY31" fmla="*/ 413635 h 932712"/>
                <a:gd name="connsiteX32" fmla="*/ 619872 w 928066"/>
                <a:gd name="connsiteY32" fmla="*/ 427316 h 932712"/>
                <a:gd name="connsiteX33" fmla="*/ 607612 w 928066"/>
                <a:gd name="connsiteY33" fmla="*/ 444223 h 932712"/>
                <a:gd name="connsiteX34" fmla="*/ 577025 w 928066"/>
                <a:gd name="connsiteY34" fmla="*/ 530305 h 932712"/>
                <a:gd name="connsiteX35" fmla="*/ 573927 w 928066"/>
                <a:gd name="connsiteY35" fmla="*/ 537274 h 932712"/>
                <a:gd name="connsiteX36" fmla="*/ 577154 w 928066"/>
                <a:gd name="connsiteY36" fmla="*/ 610838 h 932712"/>
                <a:gd name="connsiteX37" fmla="*/ 587737 w 928066"/>
                <a:gd name="connsiteY37" fmla="*/ 622970 h 932712"/>
                <a:gd name="connsiteX38" fmla="*/ 781068 w 928066"/>
                <a:gd name="connsiteY38" fmla="*/ 720797 h 932712"/>
                <a:gd name="connsiteX39" fmla="*/ 863021 w 928066"/>
                <a:gd name="connsiteY39" fmla="*/ 753062 h 932712"/>
                <a:gd name="connsiteX40" fmla="*/ 872829 w 928066"/>
                <a:gd name="connsiteY40" fmla="*/ 760676 h 932712"/>
                <a:gd name="connsiteX41" fmla="*/ 928066 w 928066"/>
                <a:gd name="connsiteY41" fmla="*/ 932583 h 932712"/>
                <a:gd name="connsiteX42" fmla="*/ 0 w 928066"/>
                <a:gd name="connsiteY42" fmla="*/ 932712 h 932712"/>
                <a:gd name="connsiteX43" fmla="*/ 456483 w 928066"/>
                <a:gd name="connsiteY43" fmla="*/ 255409 h 932712"/>
                <a:gd name="connsiteX44" fmla="*/ 383565 w 928066"/>
                <a:gd name="connsiteY44" fmla="*/ 261990 h 932712"/>
                <a:gd name="connsiteX45" fmla="*/ 304064 w 928066"/>
                <a:gd name="connsiteY45" fmla="*/ 283544 h 932712"/>
                <a:gd name="connsiteX46" fmla="*/ 290126 w 928066"/>
                <a:gd name="connsiteY46" fmla="*/ 300450 h 932712"/>
                <a:gd name="connsiteX47" fmla="*/ 283931 w 928066"/>
                <a:gd name="connsiteY47" fmla="*/ 350009 h 932712"/>
                <a:gd name="connsiteX48" fmla="*/ 331038 w 928066"/>
                <a:gd name="connsiteY48" fmla="*/ 406279 h 932712"/>
                <a:gd name="connsiteX49" fmla="*/ 385630 w 928066"/>
                <a:gd name="connsiteY49" fmla="*/ 402020 h 932712"/>
                <a:gd name="connsiteX50" fmla="*/ 535209 w 928066"/>
                <a:gd name="connsiteY50" fmla="*/ 400471 h 932712"/>
                <a:gd name="connsiteX51" fmla="*/ 600126 w 928066"/>
                <a:gd name="connsiteY51" fmla="*/ 405763 h 932712"/>
                <a:gd name="connsiteX52" fmla="*/ 644394 w 928066"/>
                <a:gd name="connsiteY52" fmla="*/ 348331 h 932712"/>
                <a:gd name="connsiteX53" fmla="*/ 639102 w 928066"/>
                <a:gd name="connsiteY53" fmla="*/ 306516 h 932712"/>
                <a:gd name="connsiteX54" fmla="*/ 620131 w 928066"/>
                <a:gd name="connsiteY54" fmla="*/ 280962 h 932712"/>
                <a:gd name="connsiteX55" fmla="*/ 601675 w 928066"/>
                <a:gd name="connsiteY55" fmla="*/ 274251 h 932712"/>
                <a:gd name="connsiteX56" fmla="*/ 456483 w 928066"/>
                <a:gd name="connsiteY56" fmla="*/ 255409 h 932712"/>
                <a:gd name="connsiteX57" fmla="*/ 334780 w 928066"/>
                <a:gd name="connsiteY57" fmla="*/ 450676 h 932712"/>
                <a:gd name="connsiteX58" fmla="*/ 354268 w 928066"/>
                <a:gd name="connsiteY58" fmla="*/ 503719 h 932712"/>
                <a:gd name="connsiteX59" fmla="*/ 424606 w 928066"/>
                <a:gd name="connsiteY59" fmla="*/ 566700 h 932712"/>
                <a:gd name="connsiteX60" fmla="*/ 500234 w 928066"/>
                <a:gd name="connsiteY60" fmla="*/ 569152 h 932712"/>
                <a:gd name="connsiteX61" fmla="*/ 555472 w 928066"/>
                <a:gd name="connsiteY61" fmla="*/ 524497 h 932712"/>
                <a:gd name="connsiteX62" fmla="*/ 592125 w 928066"/>
                <a:gd name="connsiteY62" fmla="*/ 453902 h 932712"/>
                <a:gd name="connsiteX63" fmla="*/ 509656 w 928066"/>
                <a:gd name="connsiteY63" fmla="*/ 436350 h 932712"/>
                <a:gd name="connsiteX64" fmla="*/ 452353 w 928066"/>
                <a:gd name="connsiteY64" fmla="*/ 431446 h 932712"/>
                <a:gd name="connsiteX65" fmla="*/ 334780 w 928066"/>
                <a:gd name="connsiteY65" fmla="*/ 450676 h 932712"/>
                <a:gd name="connsiteX66" fmla="*/ 606450 w 928066"/>
                <a:gd name="connsiteY66" fmla="*/ 248956 h 932712"/>
                <a:gd name="connsiteX67" fmla="*/ 476358 w 928066"/>
                <a:gd name="connsiteY67" fmla="*/ 163131 h 932712"/>
                <a:gd name="connsiteX68" fmla="*/ 368207 w 928066"/>
                <a:gd name="connsiteY68" fmla="*/ 184297 h 932712"/>
                <a:gd name="connsiteX69" fmla="*/ 326391 w 928066"/>
                <a:gd name="connsiteY69" fmla="*/ 247794 h 932712"/>
                <a:gd name="connsiteX70" fmla="*/ 606450 w 928066"/>
                <a:gd name="connsiteY70" fmla="*/ 248956 h 932712"/>
                <a:gd name="connsiteX71" fmla="*/ 463711 w 928066"/>
                <a:gd name="connsiteY71" fmla="*/ 703245 h 932712"/>
                <a:gd name="connsiteX72" fmla="*/ 552245 w 928066"/>
                <a:gd name="connsiteY72" fmla="*/ 634585 h 932712"/>
                <a:gd name="connsiteX73" fmla="*/ 558053 w 928066"/>
                <a:gd name="connsiteY73" fmla="*/ 626970 h 932712"/>
                <a:gd name="connsiteX74" fmla="*/ 554181 w 928066"/>
                <a:gd name="connsiteY74" fmla="*/ 570314 h 932712"/>
                <a:gd name="connsiteX75" fmla="*/ 463323 w 928066"/>
                <a:gd name="connsiteY75" fmla="*/ 624002 h 932712"/>
                <a:gd name="connsiteX76" fmla="*/ 372466 w 928066"/>
                <a:gd name="connsiteY76" fmla="*/ 571088 h 932712"/>
                <a:gd name="connsiteX77" fmla="*/ 370401 w 928066"/>
                <a:gd name="connsiteY77" fmla="*/ 619098 h 932712"/>
                <a:gd name="connsiteX78" fmla="*/ 376079 w 928066"/>
                <a:gd name="connsiteY78" fmla="*/ 634198 h 932712"/>
                <a:gd name="connsiteX79" fmla="*/ 463711 w 928066"/>
                <a:gd name="connsiteY79" fmla="*/ 703245 h 9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28066" h="932712">
                  <a:moveTo>
                    <a:pt x="0" y="932712"/>
                  </a:moveTo>
                  <a:cubicBezTo>
                    <a:pt x="7485" y="871538"/>
                    <a:pt x="26070" y="814881"/>
                    <a:pt x="54721" y="761580"/>
                  </a:cubicBezTo>
                  <a:cubicBezTo>
                    <a:pt x="56915" y="757579"/>
                    <a:pt x="62078" y="754481"/>
                    <a:pt x="66595" y="752545"/>
                  </a:cubicBezTo>
                  <a:cubicBezTo>
                    <a:pt x="127382" y="726604"/>
                    <a:pt x="189072" y="702342"/>
                    <a:pt x="249085" y="674593"/>
                  </a:cubicBezTo>
                  <a:cubicBezTo>
                    <a:pt x="281608" y="659622"/>
                    <a:pt x="311549" y="639102"/>
                    <a:pt x="342266" y="620260"/>
                  </a:cubicBezTo>
                  <a:cubicBezTo>
                    <a:pt x="347041" y="617291"/>
                    <a:pt x="351171" y="610322"/>
                    <a:pt x="352074" y="604643"/>
                  </a:cubicBezTo>
                  <a:cubicBezTo>
                    <a:pt x="354268" y="591737"/>
                    <a:pt x="354784" y="578444"/>
                    <a:pt x="355172" y="565151"/>
                  </a:cubicBezTo>
                  <a:cubicBezTo>
                    <a:pt x="355817" y="547470"/>
                    <a:pt x="353752" y="531209"/>
                    <a:pt x="341233" y="516108"/>
                  </a:cubicBezTo>
                  <a:cubicBezTo>
                    <a:pt x="324455" y="495717"/>
                    <a:pt x="319938" y="470293"/>
                    <a:pt x="319938" y="444223"/>
                  </a:cubicBezTo>
                  <a:cubicBezTo>
                    <a:pt x="319938" y="434930"/>
                    <a:pt x="316712" y="430155"/>
                    <a:pt x="306903" y="426800"/>
                  </a:cubicBezTo>
                  <a:cubicBezTo>
                    <a:pt x="272057" y="414410"/>
                    <a:pt x="256699" y="386275"/>
                    <a:pt x="260313" y="343556"/>
                  </a:cubicBezTo>
                  <a:cubicBezTo>
                    <a:pt x="255667" y="342524"/>
                    <a:pt x="250763" y="340975"/>
                    <a:pt x="245729" y="340588"/>
                  </a:cubicBezTo>
                  <a:cubicBezTo>
                    <a:pt x="234372" y="339813"/>
                    <a:pt x="230371" y="333489"/>
                    <a:pt x="231533" y="322907"/>
                  </a:cubicBezTo>
                  <a:cubicBezTo>
                    <a:pt x="232436" y="314131"/>
                    <a:pt x="233339" y="305484"/>
                    <a:pt x="234372" y="296707"/>
                  </a:cubicBezTo>
                  <a:cubicBezTo>
                    <a:pt x="236050" y="282124"/>
                    <a:pt x="241599" y="277994"/>
                    <a:pt x="256699" y="280059"/>
                  </a:cubicBezTo>
                  <a:cubicBezTo>
                    <a:pt x="274897" y="282511"/>
                    <a:pt x="287803" y="267927"/>
                    <a:pt x="286770" y="249343"/>
                  </a:cubicBezTo>
                  <a:cubicBezTo>
                    <a:pt x="285221" y="223660"/>
                    <a:pt x="283802" y="197590"/>
                    <a:pt x="286383" y="172036"/>
                  </a:cubicBezTo>
                  <a:cubicBezTo>
                    <a:pt x="290384" y="132802"/>
                    <a:pt x="314518" y="105829"/>
                    <a:pt x="347557" y="86599"/>
                  </a:cubicBezTo>
                  <a:cubicBezTo>
                    <a:pt x="364593" y="76661"/>
                    <a:pt x="382403" y="68014"/>
                    <a:pt x="399955" y="59109"/>
                  </a:cubicBezTo>
                  <a:cubicBezTo>
                    <a:pt x="428348" y="44784"/>
                    <a:pt x="455322" y="28522"/>
                    <a:pt x="477778" y="0"/>
                  </a:cubicBezTo>
                  <a:cubicBezTo>
                    <a:pt x="477778" y="15616"/>
                    <a:pt x="477778" y="27877"/>
                    <a:pt x="477778" y="44267"/>
                  </a:cubicBezTo>
                  <a:cubicBezTo>
                    <a:pt x="488103" y="35233"/>
                    <a:pt x="496104" y="28264"/>
                    <a:pt x="506300" y="19488"/>
                  </a:cubicBezTo>
                  <a:cubicBezTo>
                    <a:pt x="507462" y="31491"/>
                    <a:pt x="508494" y="42977"/>
                    <a:pt x="509785" y="55495"/>
                  </a:cubicBezTo>
                  <a:cubicBezTo>
                    <a:pt x="521916" y="58851"/>
                    <a:pt x="535597" y="61561"/>
                    <a:pt x="548632" y="66336"/>
                  </a:cubicBezTo>
                  <a:cubicBezTo>
                    <a:pt x="616259" y="91116"/>
                    <a:pt x="655364" y="152032"/>
                    <a:pt x="652395" y="227145"/>
                  </a:cubicBezTo>
                  <a:cubicBezTo>
                    <a:pt x="652008" y="238115"/>
                    <a:pt x="650589" y="248956"/>
                    <a:pt x="649169" y="259925"/>
                  </a:cubicBezTo>
                  <a:cubicBezTo>
                    <a:pt x="647362" y="274509"/>
                    <a:pt x="655493" y="282511"/>
                    <a:pt x="670206" y="280188"/>
                  </a:cubicBezTo>
                  <a:cubicBezTo>
                    <a:pt x="686725" y="277607"/>
                    <a:pt x="692662" y="282511"/>
                    <a:pt x="693953" y="299547"/>
                  </a:cubicBezTo>
                  <a:cubicBezTo>
                    <a:pt x="694469" y="306516"/>
                    <a:pt x="695501" y="313485"/>
                    <a:pt x="696405" y="320454"/>
                  </a:cubicBezTo>
                  <a:cubicBezTo>
                    <a:pt x="697824" y="332328"/>
                    <a:pt x="694856" y="340459"/>
                    <a:pt x="680918" y="340846"/>
                  </a:cubicBezTo>
                  <a:cubicBezTo>
                    <a:pt x="676659" y="340975"/>
                    <a:pt x="672529" y="342653"/>
                    <a:pt x="667495" y="343814"/>
                  </a:cubicBezTo>
                  <a:cubicBezTo>
                    <a:pt x="673690" y="372336"/>
                    <a:pt x="665560" y="395825"/>
                    <a:pt x="643619" y="413635"/>
                  </a:cubicBezTo>
                  <a:cubicBezTo>
                    <a:pt x="636650" y="419314"/>
                    <a:pt x="628390" y="424605"/>
                    <a:pt x="619872" y="427316"/>
                  </a:cubicBezTo>
                  <a:cubicBezTo>
                    <a:pt x="610451" y="430284"/>
                    <a:pt x="607354" y="435576"/>
                    <a:pt x="607612" y="444223"/>
                  </a:cubicBezTo>
                  <a:cubicBezTo>
                    <a:pt x="608515" y="476875"/>
                    <a:pt x="597416" y="505268"/>
                    <a:pt x="577025" y="530305"/>
                  </a:cubicBezTo>
                  <a:cubicBezTo>
                    <a:pt x="575476" y="532241"/>
                    <a:pt x="573798" y="534951"/>
                    <a:pt x="573927" y="537274"/>
                  </a:cubicBezTo>
                  <a:cubicBezTo>
                    <a:pt x="574702" y="561796"/>
                    <a:pt x="575218" y="586446"/>
                    <a:pt x="577154" y="610838"/>
                  </a:cubicBezTo>
                  <a:cubicBezTo>
                    <a:pt x="577541" y="615226"/>
                    <a:pt x="583349" y="620002"/>
                    <a:pt x="587737" y="622970"/>
                  </a:cubicBezTo>
                  <a:cubicBezTo>
                    <a:pt x="647878" y="664011"/>
                    <a:pt x="713699" y="694082"/>
                    <a:pt x="781068" y="720797"/>
                  </a:cubicBezTo>
                  <a:cubicBezTo>
                    <a:pt x="808299" y="731638"/>
                    <a:pt x="835789" y="742092"/>
                    <a:pt x="863021" y="753062"/>
                  </a:cubicBezTo>
                  <a:cubicBezTo>
                    <a:pt x="866763" y="754610"/>
                    <a:pt x="871022" y="757321"/>
                    <a:pt x="872829" y="760676"/>
                  </a:cubicBezTo>
                  <a:cubicBezTo>
                    <a:pt x="901609" y="814365"/>
                    <a:pt x="920968" y="871280"/>
                    <a:pt x="928066" y="932583"/>
                  </a:cubicBezTo>
                  <a:cubicBezTo>
                    <a:pt x="618453" y="932712"/>
                    <a:pt x="309485" y="932712"/>
                    <a:pt x="0" y="932712"/>
                  </a:cubicBezTo>
                  <a:close/>
                  <a:moveTo>
                    <a:pt x="456483" y="255409"/>
                  </a:moveTo>
                  <a:cubicBezTo>
                    <a:pt x="436995" y="256957"/>
                    <a:pt x="409893" y="257345"/>
                    <a:pt x="383565" y="261990"/>
                  </a:cubicBezTo>
                  <a:cubicBezTo>
                    <a:pt x="356591" y="266766"/>
                    <a:pt x="330134" y="275026"/>
                    <a:pt x="304064" y="283544"/>
                  </a:cubicBezTo>
                  <a:cubicBezTo>
                    <a:pt x="297998" y="285479"/>
                    <a:pt x="291545" y="293997"/>
                    <a:pt x="290126" y="300450"/>
                  </a:cubicBezTo>
                  <a:cubicBezTo>
                    <a:pt x="286512" y="316583"/>
                    <a:pt x="285221" y="333360"/>
                    <a:pt x="283931" y="350009"/>
                  </a:cubicBezTo>
                  <a:cubicBezTo>
                    <a:pt x="281479" y="381758"/>
                    <a:pt x="298902" y="403698"/>
                    <a:pt x="331038" y="406279"/>
                  </a:cubicBezTo>
                  <a:cubicBezTo>
                    <a:pt x="349106" y="407699"/>
                    <a:pt x="368078" y="406279"/>
                    <a:pt x="385630" y="402020"/>
                  </a:cubicBezTo>
                  <a:cubicBezTo>
                    <a:pt x="435576" y="389630"/>
                    <a:pt x="484876" y="387565"/>
                    <a:pt x="535209" y="400471"/>
                  </a:cubicBezTo>
                  <a:cubicBezTo>
                    <a:pt x="555988" y="405763"/>
                    <a:pt x="578703" y="407569"/>
                    <a:pt x="600126" y="405763"/>
                  </a:cubicBezTo>
                  <a:cubicBezTo>
                    <a:pt x="630584" y="403311"/>
                    <a:pt x="648007" y="378273"/>
                    <a:pt x="644394" y="348331"/>
                  </a:cubicBezTo>
                  <a:cubicBezTo>
                    <a:pt x="642716" y="334393"/>
                    <a:pt x="639361" y="320584"/>
                    <a:pt x="639102" y="306516"/>
                  </a:cubicBezTo>
                  <a:cubicBezTo>
                    <a:pt x="638715" y="292578"/>
                    <a:pt x="631359" y="285737"/>
                    <a:pt x="620131" y="280962"/>
                  </a:cubicBezTo>
                  <a:cubicBezTo>
                    <a:pt x="614065" y="278381"/>
                    <a:pt x="607870" y="276187"/>
                    <a:pt x="601675" y="274251"/>
                  </a:cubicBezTo>
                  <a:cubicBezTo>
                    <a:pt x="556762" y="260313"/>
                    <a:pt x="510301" y="257345"/>
                    <a:pt x="456483" y="255409"/>
                  </a:cubicBezTo>
                  <a:close/>
                  <a:moveTo>
                    <a:pt x="334780" y="450676"/>
                  </a:moveTo>
                  <a:cubicBezTo>
                    <a:pt x="334909" y="468873"/>
                    <a:pt x="339813" y="489135"/>
                    <a:pt x="354268" y="503719"/>
                  </a:cubicBezTo>
                  <a:cubicBezTo>
                    <a:pt x="376337" y="526046"/>
                    <a:pt x="400601" y="546308"/>
                    <a:pt x="424606" y="566700"/>
                  </a:cubicBezTo>
                  <a:cubicBezTo>
                    <a:pt x="438931" y="578832"/>
                    <a:pt x="485264" y="580380"/>
                    <a:pt x="500234" y="569152"/>
                  </a:cubicBezTo>
                  <a:cubicBezTo>
                    <a:pt x="519206" y="554955"/>
                    <a:pt x="538049" y="540501"/>
                    <a:pt x="555472" y="524497"/>
                  </a:cubicBezTo>
                  <a:cubicBezTo>
                    <a:pt x="576250" y="505526"/>
                    <a:pt x="591609" y="482940"/>
                    <a:pt x="592125" y="453902"/>
                  </a:cubicBezTo>
                  <a:cubicBezTo>
                    <a:pt x="564248" y="447836"/>
                    <a:pt x="537145" y="441125"/>
                    <a:pt x="509656" y="436350"/>
                  </a:cubicBezTo>
                  <a:cubicBezTo>
                    <a:pt x="490813" y="433123"/>
                    <a:pt x="471067" y="429252"/>
                    <a:pt x="452353" y="431446"/>
                  </a:cubicBezTo>
                  <a:cubicBezTo>
                    <a:pt x="413377" y="435576"/>
                    <a:pt x="374918" y="443835"/>
                    <a:pt x="334780" y="450676"/>
                  </a:cubicBezTo>
                  <a:close/>
                  <a:moveTo>
                    <a:pt x="606450" y="248956"/>
                  </a:moveTo>
                  <a:cubicBezTo>
                    <a:pt x="575863" y="198235"/>
                    <a:pt x="531209" y="173198"/>
                    <a:pt x="476358" y="163131"/>
                  </a:cubicBezTo>
                  <a:cubicBezTo>
                    <a:pt x="437124" y="155904"/>
                    <a:pt x="400730" y="157323"/>
                    <a:pt x="368207" y="184297"/>
                  </a:cubicBezTo>
                  <a:cubicBezTo>
                    <a:pt x="347170" y="201720"/>
                    <a:pt x="328456" y="228048"/>
                    <a:pt x="326391" y="247794"/>
                  </a:cubicBezTo>
                  <a:cubicBezTo>
                    <a:pt x="419056" y="226241"/>
                    <a:pt x="511721" y="226499"/>
                    <a:pt x="606450" y="248956"/>
                  </a:cubicBezTo>
                  <a:close/>
                  <a:moveTo>
                    <a:pt x="463711" y="703245"/>
                  </a:moveTo>
                  <a:cubicBezTo>
                    <a:pt x="493910" y="679885"/>
                    <a:pt x="523078" y="657300"/>
                    <a:pt x="552245" y="634585"/>
                  </a:cubicBezTo>
                  <a:cubicBezTo>
                    <a:pt x="554698" y="632649"/>
                    <a:pt x="558182" y="629423"/>
                    <a:pt x="558053" y="626970"/>
                  </a:cubicBezTo>
                  <a:cubicBezTo>
                    <a:pt x="557279" y="609289"/>
                    <a:pt x="555730" y="591479"/>
                    <a:pt x="554181" y="570314"/>
                  </a:cubicBezTo>
                  <a:cubicBezTo>
                    <a:pt x="530434" y="603482"/>
                    <a:pt x="504235" y="624002"/>
                    <a:pt x="463323" y="624002"/>
                  </a:cubicBezTo>
                  <a:cubicBezTo>
                    <a:pt x="423057" y="624002"/>
                    <a:pt x="395954" y="604901"/>
                    <a:pt x="372466" y="571088"/>
                  </a:cubicBezTo>
                  <a:cubicBezTo>
                    <a:pt x="371562" y="590318"/>
                    <a:pt x="370272" y="604643"/>
                    <a:pt x="370401" y="619098"/>
                  </a:cubicBezTo>
                  <a:cubicBezTo>
                    <a:pt x="370401" y="624260"/>
                    <a:pt x="372466" y="631230"/>
                    <a:pt x="376079" y="634198"/>
                  </a:cubicBezTo>
                  <a:cubicBezTo>
                    <a:pt x="404730" y="657558"/>
                    <a:pt x="434027" y="680014"/>
                    <a:pt x="463711" y="703245"/>
                  </a:cubicBezTo>
                  <a:close/>
                </a:path>
              </a:pathLst>
            </a:custGeom>
            <a:grpFill/>
            <a:ln w="12884"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xmlns="" id="{65046C00-BF8F-BCA5-4191-DD4B96CA9322}"/>
                </a:ext>
              </a:extLst>
            </p:cNvPr>
            <p:cNvSpPr/>
            <p:nvPr/>
          </p:nvSpPr>
          <p:spPr>
            <a:xfrm>
              <a:off x="4161786" y="5756604"/>
              <a:ext cx="128156" cy="43650"/>
            </a:xfrm>
            <a:custGeom>
              <a:avLst/>
              <a:gdLst>
                <a:gd name="connsiteX0" fmla="*/ 128156 w 128156"/>
                <a:gd name="connsiteY0" fmla="*/ 0 h 43650"/>
                <a:gd name="connsiteX1" fmla="*/ 61303 w 128156"/>
                <a:gd name="connsiteY1" fmla="*/ 43622 h 43650"/>
                <a:gd name="connsiteX2" fmla="*/ 0 w 128156"/>
                <a:gd name="connsiteY2" fmla="*/ 0 h 43650"/>
                <a:gd name="connsiteX3" fmla="*/ 128156 w 128156"/>
                <a:gd name="connsiteY3" fmla="*/ 0 h 43650"/>
                <a:gd name="connsiteX4" fmla="*/ 26199 w 128156"/>
                <a:gd name="connsiteY4" fmla="*/ 11228 h 43650"/>
                <a:gd name="connsiteX5" fmla="*/ 59238 w 128156"/>
                <a:gd name="connsiteY5" fmla="*/ 28135 h 43650"/>
                <a:gd name="connsiteX6" fmla="*/ 99505 w 128156"/>
                <a:gd name="connsiteY6" fmla="*/ 11228 h 43650"/>
                <a:gd name="connsiteX7" fmla="*/ 26199 w 128156"/>
                <a:gd name="connsiteY7" fmla="*/ 11228 h 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56" h="43650">
                  <a:moveTo>
                    <a:pt x="128156" y="0"/>
                  </a:moveTo>
                  <a:cubicBezTo>
                    <a:pt x="118735" y="29426"/>
                    <a:pt x="96149" y="44396"/>
                    <a:pt x="61303" y="43622"/>
                  </a:cubicBezTo>
                  <a:cubicBezTo>
                    <a:pt x="30587" y="42847"/>
                    <a:pt x="6324" y="24650"/>
                    <a:pt x="0" y="0"/>
                  </a:cubicBezTo>
                  <a:cubicBezTo>
                    <a:pt x="42331" y="0"/>
                    <a:pt x="85437" y="0"/>
                    <a:pt x="128156" y="0"/>
                  </a:cubicBezTo>
                  <a:close/>
                  <a:moveTo>
                    <a:pt x="26199" y="11228"/>
                  </a:moveTo>
                  <a:cubicBezTo>
                    <a:pt x="33556" y="24650"/>
                    <a:pt x="45945" y="27619"/>
                    <a:pt x="59238" y="28135"/>
                  </a:cubicBezTo>
                  <a:cubicBezTo>
                    <a:pt x="74855" y="28651"/>
                    <a:pt x="89438" y="26070"/>
                    <a:pt x="99505" y="11228"/>
                  </a:cubicBezTo>
                  <a:cubicBezTo>
                    <a:pt x="74596" y="11228"/>
                    <a:pt x="50849" y="11228"/>
                    <a:pt x="26199" y="11228"/>
                  </a:cubicBezTo>
                  <a:close/>
                </a:path>
              </a:pathLst>
            </a:custGeom>
            <a:grpFill/>
            <a:ln w="12884" cap="flat">
              <a:noFill/>
              <a:prstDash val="solid"/>
              <a:miter/>
            </a:ln>
          </p:spPr>
          <p:txBody>
            <a:bodyPr rtlCol="0" anchor="ctr"/>
            <a:lstStyle/>
            <a:p>
              <a:endParaRPr lang="es-PE" dirty="0"/>
            </a:p>
          </p:txBody>
        </p:sp>
      </p:grpSp>
      <p:pic>
        <p:nvPicPr>
          <p:cNvPr id="4" name="Imagen 3">
            <a:extLst>
              <a:ext uri="{FF2B5EF4-FFF2-40B4-BE49-F238E27FC236}">
                <a16:creationId xmlns:a16="http://schemas.microsoft.com/office/drawing/2014/main" xmlns="" id="{D57AE0DD-694A-4D2A-97A9-6F52DF71DAEE}"/>
              </a:ext>
            </a:extLst>
          </p:cNvPr>
          <p:cNvPicPr>
            <a:picLocks noChangeAspect="1"/>
          </p:cNvPicPr>
          <p:nvPr/>
        </p:nvPicPr>
        <p:blipFill rotWithShape="1">
          <a:blip r:embed="rId3"/>
          <a:srcRect l="42409"/>
          <a:stretch/>
        </p:blipFill>
        <p:spPr>
          <a:xfrm>
            <a:off x="848579" y="954772"/>
            <a:ext cx="6404628" cy="5463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35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lidad virtual: ¿por qué le gusta a la gente? - Alfabetización Digital">
            <a:extLst>
              <a:ext uri="{FF2B5EF4-FFF2-40B4-BE49-F238E27FC236}">
                <a16:creationId xmlns:a16="http://schemas.microsoft.com/office/drawing/2014/main" xmlns="" id="{94F6718A-AAED-E3AE-D2C1-63C3258B09D9}"/>
              </a:ext>
            </a:extLst>
          </p:cNvPr>
          <p:cNvPicPr>
            <a:picLocks noChangeAspect="1" noChangeArrowheads="1"/>
          </p:cNvPicPr>
          <p:nvPr/>
        </p:nvPicPr>
        <p:blipFill>
          <a:blip r:embed="rId2">
            <a:duotone>
              <a:prstClr val="black"/>
              <a:schemeClr val="accent3">
                <a:tint val="45000"/>
                <a:satMod val="400000"/>
              </a:schemeClr>
            </a:duotone>
            <a:alphaModFix/>
            <a:extLst>
              <a:ext uri="{BEBA8EAE-BF5A-486C-A8C5-ECC9F3942E4B}">
                <a14:imgProps xmlns:a14="http://schemas.microsoft.com/office/drawing/2010/main">
                  <a14:imgLayer r:embed="rId3">
                    <a14:imgEffect>
                      <a14:sharpenSoften amount="29000"/>
                    </a14:imgEffect>
                    <a14:imgEffect>
                      <a14:colorTemperature colorTemp="1500"/>
                    </a14:imgEffect>
                    <a14:imgEffect>
                      <a14:saturation sat="185000"/>
                    </a14:imgEffect>
                    <a14:imgEffect>
                      <a14:brightnessContrast bright="11000" contrast="-12000"/>
                    </a14:imgEffect>
                  </a14:imgLayer>
                </a14:imgProps>
              </a:ext>
              <a:ext uri="{28A0092B-C50C-407E-A947-70E740481C1C}">
                <a14:useLocalDpi xmlns:a14="http://schemas.microsoft.com/office/drawing/2010/main" val="0"/>
              </a:ext>
            </a:extLst>
          </a:blip>
          <a:srcRect/>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xmlns="" id="{AF08250A-5602-942F-9487-A11D674C4907}"/>
              </a:ext>
            </a:extLst>
          </p:cNvPr>
          <p:cNvSpPr txBox="1"/>
          <p:nvPr/>
        </p:nvSpPr>
        <p:spPr>
          <a:xfrm>
            <a:off x="6930934" y="-40064"/>
            <a:ext cx="6459602" cy="1569660"/>
          </a:xfrm>
          <a:prstGeom prst="rect">
            <a:avLst/>
          </a:prstGeom>
          <a:noFill/>
        </p:spPr>
        <p:txBody>
          <a:bodyPr wrap="square" rtlCol="0">
            <a:spAutoFit/>
          </a:bodyPr>
          <a:lstStyle/>
          <a:p>
            <a:r>
              <a:rPr lang="en-US" altLang="ko-KR" sz="9600" b="1" dirty="0">
                <a:solidFill>
                  <a:schemeClr val="bg1"/>
                </a:solidFill>
                <a:cs typeface="Arial" pitchFamily="34" charset="0"/>
              </a:rPr>
              <a:t>WEB 4.0</a:t>
            </a:r>
          </a:p>
        </p:txBody>
      </p:sp>
      <p:sp>
        <p:nvSpPr>
          <p:cNvPr id="6" name="Text Placeholder 27">
            <a:extLst>
              <a:ext uri="{FF2B5EF4-FFF2-40B4-BE49-F238E27FC236}">
                <a16:creationId xmlns:a16="http://schemas.microsoft.com/office/drawing/2014/main" xmlns="" id="{C2817A09-C196-AA89-53A4-90E16660B7C6}"/>
              </a:ext>
            </a:extLst>
          </p:cNvPr>
          <p:cNvSpPr txBox="1">
            <a:spLocks/>
          </p:cNvSpPr>
          <p:nvPr/>
        </p:nvSpPr>
        <p:spPr>
          <a:xfrm>
            <a:off x="7369050" y="3729038"/>
            <a:ext cx="4719811" cy="432048"/>
          </a:xfrm>
          <a:prstGeom prst="rect">
            <a:avLst/>
          </a:prstGeom>
        </p:spPr>
        <p:txBody>
          <a:bodyPr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ko-KR" sz="2800" b="0" dirty="0"/>
          </a:p>
        </p:txBody>
      </p:sp>
      <p:sp>
        <p:nvSpPr>
          <p:cNvPr id="2" name="Rectángulo 1">
            <a:extLst>
              <a:ext uri="{FF2B5EF4-FFF2-40B4-BE49-F238E27FC236}">
                <a16:creationId xmlns:a16="http://schemas.microsoft.com/office/drawing/2014/main" xmlns="" id="{6E11970E-DE7C-4C22-8C2D-17B17E3F9FA6}"/>
              </a:ext>
            </a:extLst>
          </p:cNvPr>
          <p:cNvSpPr/>
          <p:nvPr/>
        </p:nvSpPr>
        <p:spPr>
          <a:xfrm>
            <a:off x="5372746" y="3116140"/>
            <a:ext cx="6459602" cy="3416320"/>
          </a:xfrm>
          <a:prstGeom prst="rect">
            <a:avLst/>
          </a:prstGeom>
        </p:spPr>
        <p:txBody>
          <a:bodyPr wrap="square">
            <a:spAutoFit/>
          </a:bodyPr>
          <a:lstStyle/>
          <a:p>
            <a:pPr algn="just"/>
            <a:r>
              <a:rPr lang="es-MX" sz="2400" dirty="0">
                <a:solidFill>
                  <a:schemeClr val="bg1"/>
                </a:solidFill>
              </a:rPr>
              <a:t>La Web 4.0 representa una visión futurista de Internet que podría estar marcada por una mayor inteligencia artificial, </a:t>
            </a:r>
            <a:r>
              <a:rPr lang="es-MX" sz="2400" dirty="0" err="1">
                <a:solidFill>
                  <a:schemeClr val="bg1"/>
                </a:solidFill>
              </a:rPr>
              <a:t>hiperconectividad</a:t>
            </a:r>
            <a:r>
              <a:rPr lang="es-MX" sz="2400" dirty="0">
                <a:solidFill>
                  <a:schemeClr val="bg1"/>
                </a:solidFill>
              </a:rPr>
              <a:t>, experiencias de usuario inmersivas, computación cuántica y una mayor atención a la privacidad y seguridad en línea. La noción de la Web 4.0 es una visión futurista que aún está en desarrollo y no está completamente definida. </a:t>
            </a:r>
            <a:endParaRPr lang="es-CO" sz="2400" dirty="0">
              <a:solidFill>
                <a:schemeClr val="bg1"/>
              </a:solidFill>
            </a:endParaRPr>
          </a:p>
        </p:txBody>
      </p:sp>
    </p:spTree>
    <p:extLst>
      <p:ext uri="{BB962C8B-B14F-4D97-AF65-F5344CB8AC3E}">
        <p14:creationId xmlns:p14="http://schemas.microsoft.com/office/powerpoint/2010/main" val="230732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ter Rem, un nuevo centro de ocio y realidad virtual en Madrid -  MeriStation">
            <a:extLst>
              <a:ext uri="{FF2B5EF4-FFF2-40B4-BE49-F238E27FC236}">
                <a16:creationId xmlns:a16="http://schemas.microsoft.com/office/drawing/2014/main" xmlns="" id="{20158A4C-BA9A-0D65-5997-1665BAC38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9297136-0DBC-46D7-A1DC-67A6C25B122B}"/>
              </a:ext>
            </a:extLst>
          </p:cNvPr>
          <p:cNvSpPr/>
          <p:nvPr/>
        </p:nvSpPr>
        <p:spPr>
          <a:xfrm>
            <a:off x="7392692" y="1148275"/>
            <a:ext cx="4355023" cy="5531494"/>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C062103B-F514-4BE9-B5B2-C13878D2FE7C}"/>
              </a:ext>
            </a:extLst>
          </p:cNvPr>
          <p:cNvSpPr txBox="1"/>
          <p:nvPr/>
        </p:nvSpPr>
        <p:spPr>
          <a:xfrm>
            <a:off x="7501180" y="1148275"/>
            <a:ext cx="4100597" cy="5324535"/>
          </a:xfrm>
          <a:prstGeom prst="rect">
            <a:avLst/>
          </a:prstGeom>
          <a:noFill/>
        </p:spPr>
        <p:txBody>
          <a:bodyPr wrap="square" rtlCol="0" anchor="ctr">
            <a:spAutoFit/>
          </a:bodyPr>
          <a:lstStyle/>
          <a:p>
            <a:pPr algn="just"/>
            <a:r>
              <a:rPr lang="es-CO" sz="2000" dirty="0">
                <a:solidFill>
                  <a:schemeClr val="bg1"/>
                </a:solidFill>
              </a:rPr>
              <a:t>Para entender qué es la Web 4.0, primero debes entender que se ha convertido en una herramienta presente en la cotidianidad de la mayoría de los seres humanos. Desde su aparición ha experimentado una serie cambios constantes. Es importante tener en cuenta que el término "Web 4.0" aún no está estandarizado y puede interpretarse de diferentes maneras por diferentes personas y comunidades. La evolución real de la web dependerá de una combinación de avances tecnológicos, necesidades del usuario y tendencias culturales.</a:t>
            </a:r>
            <a:endParaRPr lang="ko-KR" altLang="en-US" sz="2000" dirty="0">
              <a:solidFill>
                <a:schemeClr val="bg1"/>
              </a:solidFill>
              <a:cs typeface="Arial" pitchFamily="34" charset="0"/>
            </a:endParaRPr>
          </a:p>
        </p:txBody>
      </p:sp>
    </p:spTree>
    <p:extLst>
      <p:ext uri="{BB962C8B-B14F-4D97-AF65-F5344CB8AC3E}">
        <p14:creationId xmlns:p14="http://schemas.microsoft.com/office/powerpoint/2010/main" val="314902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49">
            <a:extLst>
              <a:ext uri="{FF2B5EF4-FFF2-40B4-BE49-F238E27FC236}">
                <a16:creationId xmlns:a16="http://schemas.microsoft.com/office/drawing/2014/main" xmlns="" id="{077EB990-6288-4228-A38F-492280847B79}"/>
              </a:ext>
            </a:extLst>
          </p:cNvPr>
          <p:cNvSpPr/>
          <p:nvPr/>
        </p:nvSpPr>
        <p:spPr>
          <a:xfrm rot="5400000">
            <a:off x="1354044" y="901821"/>
            <a:ext cx="1346950" cy="2592000"/>
          </a:xfrm>
          <a:prstGeom prst="homePlate">
            <a:avLst>
              <a:gd name="adj" fmla="val 34833"/>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3" name="Pentagon 50">
            <a:extLst>
              <a:ext uri="{FF2B5EF4-FFF2-40B4-BE49-F238E27FC236}">
                <a16:creationId xmlns:a16="http://schemas.microsoft.com/office/drawing/2014/main" xmlns="" id="{91393EE3-5811-4DA3-9345-E566227EBC40}"/>
              </a:ext>
            </a:extLst>
          </p:cNvPr>
          <p:cNvSpPr/>
          <p:nvPr/>
        </p:nvSpPr>
        <p:spPr>
          <a:xfrm rot="5400000">
            <a:off x="4064756" y="901641"/>
            <a:ext cx="1346950" cy="2592000"/>
          </a:xfrm>
          <a:prstGeom prst="homePlate">
            <a:avLst>
              <a:gd name="adj" fmla="val 34833"/>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Pentagon 51">
            <a:extLst>
              <a:ext uri="{FF2B5EF4-FFF2-40B4-BE49-F238E27FC236}">
                <a16:creationId xmlns:a16="http://schemas.microsoft.com/office/drawing/2014/main" xmlns="" id="{6AE735F8-3CD9-4556-9F89-D716B992937E}"/>
              </a:ext>
            </a:extLst>
          </p:cNvPr>
          <p:cNvSpPr/>
          <p:nvPr/>
        </p:nvSpPr>
        <p:spPr>
          <a:xfrm rot="5400000">
            <a:off x="6775468" y="901281"/>
            <a:ext cx="1346950" cy="2592000"/>
          </a:xfrm>
          <a:prstGeom prst="homePlate">
            <a:avLst>
              <a:gd name="adj" fmla="val 34833"/>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entagon 52">
            <a:extLst>
              <a:ext uri="{FF2B5EF4-FFF2-40B4-BE49-F238E27FC236}">
                <a16:creationId xmlns:a16="http://schemas.microsoft.com/office/drawing/2014/main" xmlns="" id="{BD3960A2-20DD-46DD-915D-1D1628B94679}"/>
              </a:ext>
            </a:extLst>
          </p:cNvPr>
          <p:cNvSpPr/>
          <p:nvPr/>
        </p:nvSpPr>
        <p:spPr>
          <a:xfrm rot="5400000">
            <a:off x="9486182" y="901281"/>
            <a:ext cx="1346950" cy="2592000"/>
          </a:xfrm>
          <a:prstGeom prst="homePlate">
            <a:avLst>
              <a:gd name="adj" fmla="val 34833"/>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
            <a:extLst>
              <a:ext uri="{FF2B5EF4-FFF2-40B4-BE49-F238E27FC236}">
                <a16:creationId xmlns:a16="http://schemas.microsoft.com/office/drawing/2014/main" xmlns="" id="{4CB86B5D-22B5-4B77-82ED-6FE840C297E3}"/>
              </a:ext>
            </a:extLst>
          </p:cNvPr>
          <p:cNvSpPr>
            <a:spLocks noChangeAspect="1"/>
          </p:cNvSpPr>
          <p:nvPr/>
        </p:nvSpPr>
        <p:spPr>
          <a:xfrm>
            <a:off x="4639875" y="2251514"/>
            <a:ext cx="196715" cy="333112"/>
          </a:xfrm>
          <a:custGeom>
            <a:avLst/>
            <a:gdLst/>
            <a:ahLst/>
            <a:cxnLst/>
            <a:rect l="l" t="t" r="r" b="b"/>
            <a:pathLst>
              <a:path w="2340000" h="3962520">
                <a:moveTo>
                  <a:pt x="437437" y="3058315"/>
                </a:moveTo>
                <a:lnTo>
                  <a:pt x="1877437" y="3058315"/>
                </a:lnTo>
                <a:lnTo>
                  <a:pt x="1877437" y="3526315"/>
                </a:lnTo>
                <a:lnTo>
                  <a:pt x="437437" y="3526315"/>
                </a:lnTo>
                <a:close/>
                <a:moveTo>
                  <a:pt x="437437" y="2464263"/>
                </a:moveTo>
                <a:lnTo>
                  <a:pt x="1877437" y="2464263"/>
                </a:lnTo>
                <a:lnTo>
                  <a:pt x="1877437" y="2932263"/>
                </a:lnTo>
                <a:lnTo>
                  <a:pt x="437437" y="2932263"/>
                </a:lnTo>
                <a:close/>
                <a:moveTo>
                  <a:pt x="437437" y="1870211"/>
                </a:moveTo>
                <a:lnTo>
                  <a:pt x="1877437" y="1870211"/>
                </a:lnTo>
                <a:lnTo>
                  <a:pt x="1877437" y="2338211"/>
                </a:lnTo>
                <a:lnTo>
                  <a:pt x="437437" y="2338211"/>
                </a:lnTo>
                <a:close/>
                <a:moveTo>
                  <a:pt x="270000" y="538035"/>
                </a:moveTo>
                <a:lnTo>
                  <a:pt x="270000" y="3692320"/>
                </a:lnTo>
                <a:lnTo>
                  <a:pt x="2070000" y="3692320"/>
                </a:lnTo>
                <a:lnTo>
                  <a:pt x="2070000" y="538035"/>
                </a:lnTo>
                <a:close/>
                <a:moveTo>
                  <a:pt x="983190" y="0"/>
                </a:moveTo>
                <a:lnTo>
                  <a:pt x="1356810" y="0"/>
                </a:lnTo>
                <a:cubicBezTo>
                  <a:pt x="1412713" y="0"/>
                  <a:pt x="1458032" y="45319"/>
                  <a:pt x="1458032" y="101222"/>
                </a:cubicBezTo>
                <a:lnTo>
                  <a:pt x="1458032" y="251184"/>
                </a:lnTo>
                <a:lnTo>
                  <a:pt x="1949992" y="251184"/>
                </a:lnTo>
                <a:cubicBezTo>
                  <a:pt x="2165387" y="251184"/>
                  <a:pt x="2340000" y="425797"/>
                  <a:pt x="2340000" y="641192"/>
                </a:cubicBezTo>
                <a:lnTo>
                  <a:pt x="2340000" y="3572512"/>
                </a:lnTo>
                <a:cubicBezTo>
                  <a:pt x="2340000" y="3787907"/>
                  <a:pt x="2165387" y="3962520"/>
                  <a:pt x="1949992" y="3962520"/>
                </a:cubicBezTo>
                <a:lnTo>
                  <a:pt x="390008" y="3962520"/>
                </a:lnTo>
                <a:cubicBezTo>
                  <a:pt x="174613" y="3962520"/>
                  <a:pt x="0" y="3787907"/>
                  <a:pt x="0" y="3572512"/>
                </a:cubicBezTo>
                <a:lnTo>
                  <a:pt x="0" y="641192"/>
                </a:lnTo>
                <a:cubicBezTo>
                  <a:pt x="0" y="425797"/>
                  <a:pt x="174613" y="251184"/>
                  <a:pt x="390008" y="251184"/>
                </a:cubicBezTo>
                <a:lnTo>
                  <a:pt x="881968" y="251184"/>
                </a:lnTo>
                <a:lnTo>
                  <a:pt x="881968" y="101222"/>
                </a:lnTo>
                <a:cubicBezTo>
                  <a:pt x="881968" y="45319"/>
                  <a:pt x="927287" y="0"/>
                  <a:pt x="9831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Trapezoid 1">
            <a:extLst>
              <a:ext uri="{FF2B5EF4-FFF2-40B4-BE49-F238E27FC236}">
                <a16:creationId xmlns:a16="http://schemas.microsoft.com/office/drawing/2014/main" xmlns="" id="{F1B9B9A8-2104-4F0A-ABF5-97B4029840EB}"/>
              </a:ext>
            </a:extLst>
          </p:cNvPr>
          <p:cNvSpPr>
            <a:spLocks noChangeAspect="1"/>
          </p:cNvSpPr>
          <p:nvPr/>
        </p:nvSpPr>
        <p:spPr>
          <a:xfrm rot="10800000">
            <a:off x="1834902" y="2275242"/>
            <a:ext cx="385238" cy="294770"/>
          </a:xfrm>
          <a:custGeom>
            <a:avLst/>
            <a:gdLst/>
            <a:ahLst/>
            <a:cxnLst/>
            <a:rect l="l" t="t" r="r" b="b"/>
            <a:pathLst>
              <a:path w="4032450" h="3085493">
                <a:moveTo>
                  <a:pt x="2031235" y="914400"/>
                </a:moveTo>
                <a:cubicBezTo>
                  <a:pt x="1778730" y="914400"/>
                  <a:pt x="1574035" y="709705"/>
                  <a:pt x="1574035" y="457200"/>
                </a:cubicBezTo>
                <a:cubicBezTo>
                  <a:pt x="1574035" y="204695"/>
                  <a:pt x="1778730" y="0"/>
                  <a:pt x="2031235" y="0"/>
                </a:cubicBezTo>
                <a:cubicBezTo>
                  <a:pt x="2283740" y="0"/>
                  <a:pt x="2488435" y="204695"/>
                  <a:pt x="2488435" y="457200"/>
                </a:cubicBezTo>
                <a:cubicBezTo>
                  <a:pt x="2488435" y="709705"/>
                  <a:pt x="2283740" y="914400"/>
                  <a:pt x="2031235" y="914400"/>
                </a:cubicBezTo>
                <a:close/>
                <a:moveTo>
                  <a:pt x="2027221" y="1676379"/>
                </a:moveTo>
                <a:cubicBezTo>
                  <a:pt x="1695962" y="1681222"/>
                  <a:pt x="1438124" y="1575543"/>
                  <a:pt x="1178491" y="1462818"/>
                </a:cubicBezTo>
                <a:cubicBezTo>
                  <a:pt x="997473" y="1361700"/>
                  <a:pt x="986071" y="1274491"/>
                  <a:pt x="1016728" y="1189772"/>
                </a:cubicBezTo>
                <a:cubicBezTo>
                  <a:pt x="1053516" y="1098266"/>
                  <a:pt x="1135752" y="1026643"/>
                  <a:pt x="1293451" y="1098789"/>
                </a:cubicBezTo>
                <a:cubicBezTo>
                  <a:pt x="1500404" y="1268629"/>
                  <a:pt x="2162600" y="1406904"/>
                  <a:pt x="2571881" y="1166424"/>
                </a:cubicBezTo>
                <a:cubicBezTo>
                  <a:pt x="2683927" y="1084177"/>
                  <a:pt x="2912979" y="1019582"/>
                  <a:pt x="2972758" y="1164419"/>
                </a:cubicBezTo>
                <a:cubicBezTo>
                  <a:pt x="2987704" y="1212096"/>
                  <a:pt x="2993198" y="1252048"/>
                  <a:pt x="2989563" y="1286778"/>
                </a:cubicBezTo>
                <a:cubicBezTo>
                  <a:pt x="2978656" y="1390968"/>
                  <a:pt x="2885587" y="1448164"/>
                  <a:pt x="2719030" y="1525944"/>
                </a:cubicBezTo>
                <a:cubicBezTo>
                  <a:pt x="2451164" y="1630778"/>
                  <a:pt x="2225977" y="1673472"/>
                  <a:pt x="2027221" y="1676379"/>
                </a:cubicBezTo>
                <a:close/>
                <a:moveTo>
                  <a:pt x="2060359" y="2384240"/>
                </a:moveTo>
                <a:cubicBezTo>
                  <a:pt x="1394097" y="2387719"/>
                  <a:pt x="863452" y="2121053"/>
                  <a:pt x="679484" y="1997056"/>
                </a:cubicBezTo>
                <a:cubicBezTo>
                  <a:pt x="549375" y="1924911"/>
                  <a:pt x="425752" y="1821728"/>
                  <a:pt x="517720" y="1662586"/>
                </a:cubicBezTo>
                <a:cubicBezTo>
                  <a:pt x="651347" y="1537002"/>
                  <a:pt x="734391" y="1582761"/>
                  <a:pt x="863420" y="1678116"/>
                </a:cubicBezTo>
                <a:cubicBezTo>
                  <a:pt x="1176163" y="1799857"/>
                  <a:pt x="1865977" y="2417593"/>
                  <a:pt x="3208759" y="1655572"/>
                </a:cubicBezTo>
                <a:cubicBezTo>
                  <a:pt x="3361860" y="1547355"/>
                  <a:pt x="3480881" y="1600941"/>
                  <a:pt x="3531465" y="1705974"/>
                </a:cubicBezTo>
                <a:cubicBezTo>
                  <a:pt x="3544425" y="1734364"/>
                  <a:pt x="3549052" y="1761627"/>
                  <a:pt x="3546492" y="1787833"/>
                </a:cubicBezTo>
                <a:cubicBezTo>
                  <a:pt x="3538815" y="1866453"/>
                  <a:pt x="3466473" y="1935559"/>
                  <a:pt x="3360505" y="1997057"/>
                </a:cubicBezTo>
                <a:cubicBezTo>
                  <a:pt x="2908694" y="2282815"/>
                  <a:pt x="2460115" y="2382153"/>
                  <a:pt x="2060359" y="2384240"/>
                </a:cubicBezTo>
                <a:close/>
                <a:moveTo>
                  <a:pt x="2129199" y="3084855"/>
                </a:moveTo>
                <a:cubicBezTo>
                  <a:pt x="1410135" y="3099816"/>
                  <a:pt x="735083" y="2850306"/>
                  <a:pt x="192432" y="2495222"/>
                </a:cubicBezTo>
                <a:cubicBezTo>
                  <a:pt x="71522" y="2441114"/>
                  <a:pt x="-61299" y="2265791"/>
                  <a:pt x="30671" y="2133701"/>
                </a:cubicBezTo>
                <a:cubicBezTo>
                  <a:pt x="155100" y="2023149"/>
                  <a:pt x="311719" y="2106476"/>
                  <a:pt x="399360" y="2185301"/>
                </a:cubicBezTo>
                <a:cubicBezTo>
                  <a:pt x="586943" y="2302537"/>
                  <a:pt x="1960913" y="3339604"/>
                  <a:pt x="3688958" y="2131192"/>
                </a:cubicBezTo>
                <a:cubicBezTo>
                  <a:pt x="3828264" y="2013959"/>
                  <a:pt x="3956485" y="2090087"/>
                  <a:pt x="4011664" y="2172576"/>
                </a:cubicBezTo>
                <a:cubicBezTo>
                  <a:pt x="4027692" y="2203596"/>
                  <a:pt x="4033946" y="2234898"/>
                  <a:pt x="4032153" y="2265496"/>
                </a:cubicBezTo>
                <a:cubicBezTo>
                  <a:pt x="4026775" y="2357288"/>
                  <a:pt x="3948972" y="2442742"/>
                  <a:pt x="3845304" y="2495222"/>
                </a:cubicBezTo>
                <a:cubicBezTo>
                  <a:pt x="3274368" y="2901596"/>
                  <a:pt x="2688471" y="3073220"/>
                  <a:pt x="2129199" y="30848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Rectangle 1">
            <a:extLst>
              <a:ext uri="{FF2B5EF4-FFF2-40B4-BE49-F238E27FC236}">
                <a16:creationId xmlns:a16="http://schemas.microsoft.com/office/drawing/2014/main" xmlns="" id="{94DA2CA2-2386-41B0-A757-72048AB6CE1B}"/>
              </a:ext>
            </a:extLst>
          </p:cNvPr>
          <p:cNvSpPr>
            <a:spLocks noChangeAspect="1"/>
          </p:cNvSpPr>
          <p:nvPr/>
        </p:nvSpPr>
        <p:spPr>
          <a:xfrm rot="10800000">
            <a:off x="7256326" y="2283323"/>
            <a:ext cx="385237" cy="281717"/>
          </a:xfrm>
          <a:custGeom>
            <a:avLst/>
            <a:gdLst/>
            <a:ahLst/>
            <a:cxnLst/>
            <a:rect l="l" t="t" r="r" b="b"/>
            <a:pathLst>
              <a:path w="3741783" h="2736305">
                <a:moveTo>
                  <a:pt x="2292227" y="684001"/>
                </a:moveTo>
                <a:lnTo>
                  <a:pt x="2040227" y="684001"/>
                </a:lnTo>
                <a:lnTo>
                  <a:pt x="2040227" y="1"/>
                </a:lnTo>
                <a:lnTo>
                  <a:pt x="2292227" y="1"/>
                </a:lnTo>
                <a:close/>
                <a:moveTo>
                  <a:pt x="1884182" y="1044001"/>
                </a:moveTo>
                <a:lnTo>
                  <a:pt x="1632182" y="1044001"/>
                </a:lnTo>
                <a:lnTo>
                  <a:pt x="1632182" y="1"/>
                </a:lnTo>
                <a:lnTo>
                  <a:pt x="1884182" y="1"/>
                </a:lnTo>
                <a:close/>
                <a:moveTo>
                  <a:pt x="1476137" y="1476000"/>
                </a:moveTo>
                <a:lnTo>
                  <a:pt x="1224137" y="1476000"/>
                </a:lnTo>
                <a:lnTo>
                  <a:pt x="1224137" y="0"/>
                </a:lnTo>
                <a:lnTo>
                  <a:pt x="1476137" y="0"/>
                </a:lnTo>
                <a:close/>
                <a:moveTo>
                  <a:pt x="1068092" y="1944000"/>
                </a:moveTo>
                <a:lnTo>
                  <a:pt x="816092" y="1944000"/>
                </a:lnTo>
                <a:lnTo>
                  <a:pt x="816092" y="0"/>
                </a:lnTo>
                <a:lnTo>
                  <a:pt x="1068092" y="0"/>
                </a:lnTo>
                <a:close/>
                <a:moveTo>
                  <a:pt x="660047" y="2376000"/>
                </a:moveTo>
                <a:lnTo>
                  <a:pt x="408047" y="2376000"/>
                </a:lnTo>
                <a:lnTo>
                  <a:pt x="408047" y="0"/>
                </a:lnTo>
                <a:lnTo>
                  <a:pt x="660047" y="0"/>
                </a:lnTo>
                <a:close/>
                <a:moveTo>
                  <a:pt x="2448272" y="2484305"/>
                </a:moveTo>
                <a:lnTo>
                  <a:pt x="2448272" y="2072574"/>
                </a:lnTo>
                <a:lnTo>
                  <a:pt x="2036540" y="2484305"/>
                </a:lnTo>
                <a:close/>
                <a:moveTo>
                  <a:pt x="3139352" y="2484305"/>
                </a:moveTo>
                <a:lnTo>
                  <a:pt x="2700272" y="2045225"/>
                </a:lnTo>
                <a:lnTo>
                  <a:pt x="2700272" y="2484305"/>
                </a:lnTo>
                <a:close/>
                <a:moveTo>
                  <a:pt x="252000" y="2736304"/>
                </a:moveTo>
                <a:lnTo>
                  <a:pt x="0" y="2736304"/>
                </a:lnTo>
                <a:lnTo>
                  <a:pt x="0" y="0"/>
                </a:lnTo>
                <a:lnTo>
                  <a:pt x="252000" y="0"/>
                </a:lnTo>
                <a:close/>
                <a:moveTo>
                  <a:pt x="3741783" y="2736305"/>
                </a:moveTo>
                <a:lnTo>
                  <a:pt x="1437783" y="2736305"/>
                </a:lnTo>
                <a:lnTo>
                  <a:pt x="1575142" y="2594187"/>
                </a:lnTo>
                <a:lnTo>
                  <a:pt x="1570358" y="2594105"/>
                </a:lnTo>
                <a:lnTo>
                  <a:pt x="2448272" y="1716192"/>
                </a:lnTo>
                <a:lnTo>
                  <a:pt x="2448272" y="0"/>
                </a:lnTo>
                <a:lnTo>
                  <a:pt x="2700272" y="0"/>
                </a:lnTo>
                <a:lnTo>
                  <a:pt x="2700272" y="1688843"/>
                </a:lnTo>
                <a:lnTo>
                  <a:pt x="3495734" y="2484305"/>
                </a:lnTo>
                <a:lnTo>
                  <a:pt x="3498222" y="2484305"/>
                </a:lnTo>
                <a:lnTo>
                  <a:pt x="3570029" y="2558600"/>
                </a:lnTo>
                <a:lnTo>
                  <a:pt x="3646606" y="2635177"/>
                </a:lnTo>
                <a:lnTo>
                  <a:pt x="3644083" y="26352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ounded Rectangle 24">
            <a:extLst>
              <a:ext uri="{FF2B5EF4-FFF2-40B4-BE49-F238E27FC236}">
                <a16:creationId xmlns:a16="http://schemas.microsoft.com/office/drawing/2014/main" xmlns="" id="{1CA2B8E5-A430-46F4-B9A9-2E2A67E3134B}"/>
              </a:ext>
            </a:extLst>
          </p:cNvPr>
          <p:cNvSpPr/>
          <p:nvPr/>
        </p:nvSpPr>
        <p:spPr>
          <a:xfrm>
            <a:off x="9977259" y="2287659"/>
            <a:ext cx="364797" cy="282260"/>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TextBox 10">
            <a:extLst>
              <a:ext uri="{FF2B5EF4-FFF2-40B4-BE49-F238E27FC236}">
                <a16:creationId xmlns:a16="http://schemas.microsoft.com/office/drawing/2014/main" xmlns="" id="{147A7C12-3877-43D1-8E6F-99822D128D7A}"/>
              </a:ext>
            </a:extLst>
          </p:cNvPr>
          <p:cNvSpPr txBox="1"/>
          <p:nvPr/>
        </p:nvSpPr>
        <p:spPr>
          <a:xfrm>
            <a:off x="731518" y="1592016"/>
            <a:ext cx="2611513" cy="646331"/>
          </a:xfrm>
          <a:prstGeom prst="rect">
            <a:avLst/>
          </a:prstGeom>
          <a:noFill/>
        </p:spPr>
        <p:txBody>
          <a:bodyPr wrap="square" rtlCol="0">
            <a:spAutoFit/>
          </a:bodyPr>
          <a:lstStyle/>
          <a:p>
            <a:pPr algn="ctr"/>
            <a:r>
              <a:rPr lang="es-CO" b="1" i="1" dirty="0">
                <a:solidFill>
                  <a:schemeClr val="bg1"/>
                </a:solidFill>
              </a:rPr>
              <a:t>Web Semántica y Datos Estructurados</a:t>
            </a:r>
            <a:endParaRPr lang="ko-KR" altLang="en-US" sz="1400" b="1" dirty="0">
              <a:solidFill>
                <a:schemeClr val="bg1"/>
              </a:solidFill>
              <a:latin typeface="Arial" pitchFamily="34" charset="0"/>
              <a:cs typeface="Arial" pitchFamily="34" charset="0"/>
            </a:endParaRPr>
          </a:p>
        </p:txBody>
      </p:sp>
      <p:grpSp>
        <p:nvGrpSpPr>
          <p:cNvPr id="13" name="Group 12">
            <a:extLst>
              <a:ext uri="{FF2B5EF4-FFF2-40B4-BE49-F238E27FC236}">
                <a16:creationId xmlns:a16="http://schemas.microsoft.com/office/drawing/2014/main" xmlns="" id="{D4C5DF1D-0FE6-48D5-8903-A4C9DE5A3E23}"/>
              </a:ext>
            </a:extLst>
          </p:cNvPr>
          <p:cNvGrpSpPr/>
          <p:nvPr/>
        </p:nvGrpSpPr>
        <p:grpSpPr>
          <a:xfrm>
            <a:off x="3769627" y="1610786"/>
            <a:ext cx="2264602" cy="646331"/>
            <a:chOff x="568120" y="1217156"/>
            <a:chExt cx="2264602" cy="646331"/>
          </a:xfrm>
        </p:grpSpPr>
        <p:sp>
          <p:nvSpPr>
            <p:cNvPr id="14" name="TextBox 13">
              <a:extLst>
                <a:ext uri="{FF2B5EF4-FFF2-40B4-BE49-F238E27FC236}">
                  <a16:creationId xmlns:a16="http://schemas.microsoft.com/office/drawing/2014/main" xmlns="" id="{8F2232A9-0C6B-44C9-B385-37E6D52D0AD9}"/>
                </a:ext>
              </a:extLst>
            </p:cNvPr>
            <p:cNvSpPr txBox="1"/>
            <p:nvPr/>
          </p:nvSpPr>
          <p:spPr>
            <a:xfrm>
              <a:off x="568120" y="1217156"/>
              <a:ext cx="2264602" cy="646331"/>
            </a:xfrm>
            <a:prstGeom prst="rect">
              <a:avLst/>
            </a:prstGeom>
            <a:noFill/>
          </p:spPr>
          <p:txBody>
            <a:bodyPr wrap="square" rtlCol="0">
              <a:spAutoFit/>
            </a:bodyPr>
            <a:lstStyle/>
            <a:p>
              <a:pPr algn="ctr"/>
              <a:r>
                <a:rPr lang="es-CO" b="1" i="1" dirty="0" err="1">
                  <a:solidFill>
                    <a:schemeClr val="bg1"/>
                  </a:solidFill>
                </a:rPr>
                <a:t>Blockchain</a:t>
              </a:r>
              <a:r>
                <a:rPr lang="es-CO" b="1" i="1" dirty="0">
                  <a:solidFill>
                    <a:schemeClr val="bg1"/>
                  </a:solidFill>
                </a:rPr>
                <a:t> y Descentralización</a:t>
              </a:r>
              <a:endParaRPr lang="ko-KR" altLang="en-US" sz="1400" b="1" dirty="0">
                <a:solidFill>
                  <a:schemeClr val="bg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xmlns="" id="{F7D5818E-97FB-4233-B23B-AE0E9737F95D}"/>
                </a:ext>
              </a:extLst>
            </p:cNvPr>
            <p:cNvSpPr txBox="1"/>
            <p:nvPr/>
          </p:nvSpPr>
          <p:spPr>
            <a:xfrm>
              <a:off x="587633" y="1467363"/>
              <a:ext cx="1917695" cy="307777"/>
            </a:xfrm>
            <a:prstGeom prst="rect">
              <a:avLst/>
            </a:prstGeom>
            <a:noFill/>
          </p:spPr>
          <p:txBody>
            <a:bodyPr wrap="square" rtlCol="0">
              <a:spAutoFit/>
            </a:bodyPr>
            <a:lstStyle/>
            <a:p>
              <a:pPr algn="ctr"/>
              <a:endParaRPr lang="ko-KR" altLang="en-US" sz="1400" b="1" dirty="0">
                <a:solidFill>
                  <a:schemeClr val="bg1"/>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xmlns="" id="{D92C22C1-F36D-4396-B80E-0B401F9F3172}"/>
              </a:ext>
            </a:extLst>
          </p:cNvPr>
          <p:cNvGrpSpPr/>
          <p:nvPr/>
        </p:nvGrpSpPr>
        <p:grpSpPr>
          <a:xfrm>
            <a:off x="6053742" y="1649828"/>
            <a:ext cx="2691201" cy="523220"/>
            <a:chOff x="568120" y="1256198"/>
            <a:chExt cx="1937208" cy="523220"/>
          </a:xfrm>
        </p:grpSpPr>
        <p:sp>
          <p:nvSpPr>
            <p:cNvPr id="17" name="TextBox 16">
              <a:extLst>
                <a:ext uri="{FF2B5EF4-FFF2-40B4-BE49-F238E27FC236}">
                  <a16:creationId xmlns:a16="http://schemas.microsoft.com/office/drawing/2014/main" xmlns="" id="{A834818C-60E1-4551-BB45-56A2A37C6B4C}"/>
                </a:ext>
              </a:extLst>
            </p:cNvPr>
            <p:cNvSpPr txBox="1"/>
            <p:nvPr/>
          </p:nvSpPr>
          <p:spPr>
            <a:xfrm>
              <a:off x="568120" y="1256198"/>
              <a:ext cx="1937208" cy="523220"/>
            </a:xfrm>
            <a:prstGeom prst="rect">
              <a:avLst/>
            </a:prstGeom>
            <a:noFill/>
          </p:spPr>
          <p:txBody>
            <a:bodyPr wrap="square" rtlCol="0">
              <a:spAutoFit/>
            </a:bodyPr>
            <a:lstStyle/>
            <a:p>
              <a:pPr algn="ctr"/>
              <a:r>
                <a:rPr lang="es-CO" sz="1400" b="1" i="1" dirty="0">
                  <a:solidFill>
                    <a:schemeClr val="bg1"/>
                  </a:solidFill>
                </a:rPr>
                <a:t>Experiencias Multiplataforma y </a:t>
              </a:r>
              <a:r>
                <a:rPr lang="es-CO" sz="1400" b="1" i="1" dirty="0" err="1">
                  <a:solidFill>
                    <a:schemeClr val="bg1"/>
                  </a:solidFill>
                </a:rPr>
                <a:t>Omnicanal</a:t>
              </a:r>
              <a:endParaRPr lang="ko-KR" altLang="en-US" sz="1400" b="1" dirty="0">
                <a:solidFill>
                  <a:schemeClr val="bg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xmlns="" id="{93BA2DFD-A9B1-49C9-85DA-99045724FA20}"/>
                </a:ext>
              </a:extLst>
            </p:cNvPr>
            <p:cNvSpPr txBox="1"/>
            <p:nvPr/>
          </p:nvSpPr>
          <p:spPr>
            <a:xfrm>
              <a:off x="587633" y="1467363"/>
              <a:ext cx="1917695" cy="307777"/>
            </a:xfrm>
            <a:prstGeom prst="rect">
              <a:avLst/>
            </a:prstGeom>
            <a:noFill/>
          </p:spPr>
          <p:txBody>
            <a:bodyPr wrap="square" rtlCol="0">
              <a:spAutoFit/>
            </a:bodyPr>
            <a:lstStyle/>
            <a:p>
              <a:pPr algn="ctr"/>
              <a:endParaRPr lang="ko-KR" altLang="en-US" sz="1400" b="1" dirty="0">
                <a:solidFill>
                  <a:schemeClr val="bg1"/>
                </a:solidFill>
                <a:latin typeface="Arial" pitchFamily="34" charset="0"/>
                <a:cs typeface="Arial" pitchFamily="34" charset="0"/>
              </a:endParaRPr>
            </a:p>
          </p:txBody>
        </p:sp>
      </p:grpSp>
      <p:sp>
        <p:nvSpPr>
          <p:cNvPr id="20" name="TextBox 19">
            <a:extLst>
              <a:ext uri="{FF2B5EF4-FFF2-40B4-BE49-F238E27FC236}">
                <a16:creationId xmlns:a16="http://schemas.microsoft.com/office/drawing/2014/main" xmlns="" id="{65A8F463-6487-4F74-BB16-598127B585FF}"/>
              </a:ext>
            </a:extLst>
          </p:cNvPr>
          <p:cNvSpPr txBox="1"/>
          <p:nvPr/>
        </p:nvSpPr>
        <p:spPr>
          <a:xfrm>
            <a:off x="8817037" y="1610786"/>
            <a:ext cx="2638620" cy="646331"/>
          </a:xfrm>
          <a:prstGeom prst="rect">
            <a:avLst/>
          </a:prstGeom>
          <a:noFill/>
        </p:spPr>
        <p:txBody>
          <a:bodyPr wrap="square" rtlCol="0">
            <a:spAutoFit/>
          </a:bodyPr>
          <a:lstStyle/>
          <a:p>
            <a:pPr algn="ctr"/>
            <a:r>
              <a:rPr lang="es-CO" dirty="0">
                <a:solidFill>
                  <a:schemeClr val="bg1"/>
                </a:solidFill>
              </a:rPr>
              <a:t>Inteligencia artificial y aprendizaje automático </a:t>
            </a:r>
            <a:endParaRPr lang="ko-KR" altLang="en-US" sz="1400" b="1" dirty="0">
              <a:solidFill>
                <a:schemeClr val="bg1"/>
              </a:solidFill>
              <a:latin typeface="Arial" pitchFamily="34" charset="0"/>
              <a:cs typeface="Arial" pitchFamily="34" charset="0"/>
            </a:endParaRPr>
          </a:p>
        </p:txBody>
      </p:sp>
      <p:sp>
        <p:nvSpPr>
          <p:cNvPr id="26" name="Text Placeholder 25">
            <a:extLst>
              <a:ext uri="{FF2B5EF4-FFF2-40B4-BE49-F238E27FC236}">
                <a16:creationId xmlns:a16="http://schemas.microsoft.com/office/drawing/2014/main" xmlns="" id="{D799C545-23A9-4A4C-894B-076266E1D981}"/>
              </a:ext>
            </a:extLst>
          </p:cNvPr>
          <p:cNvSpPr>
            <a:spLocks noGrp="1"/>
          </p:cNvSpPr>
          <p:nvPr>
            <p:ph type="body" sz="quarter" idx="44"/>
          </p:nvPr>
        </p:nvSpPr>
        <p:spPr/>
        <p:txBody>
          <a:bodyPr/>
          <a:lstStyle/>
          <a:p>
            <a:r>
              <a:rPr lang="es-MX" dirty="0"/>
              <a:t>Evolución de la WEB 4.0</a:t>
            </a:r>
            <a:endParaRPr lang="en-US" dirty="0"/>
          </a:p>
        </p:txBody>
      </p:sp>
      <p:pic>
        <p:nvPicPr>
          <p:cNvPr id="29" name="Marcador de posición de imagen 28">
            <a:extLst>
              <a:ext uri="{FF2B5EF4-FFF2-40B4-BE49-F238E27FC236}">
                <a16:creationId xmlns:a16="http://schemas.microsoft.com/office/drawing/2014/main" xmlns="" id="{17163EBA-BAD2-42B6-A5C8-5E6F42BA7130}"/>
              </a:ext>
            </a:extLst>
          </p:cNvPr>
          <p:cNvPicPr>
            <a:picLocks noGrp="1" noChangeAspect="1"/>
          </p:cNvPicPr>
          <p:nvPr>
            <p:ph type="pic" sz="quarter" idx="42"/>
          </p:nvPr>
        </p:nvPicPr>
        <p:blipFill>
          <a:blip r:embed="rId2"/>
          <a:srcRect l="9605" r="9605"/>
          <a:stretch>
            <a:fillRect/>
          </a:stretch>
        </p:blipFill>
        <p:spPr>
          <a:prstGeom prst="rect">
            <a:avLst/>
          </a:prstGeom>
        </p:spPr>
      </p:pic>
      <p:pic>
        <p:nvPicPr>
          <p:cNvPr id="27" name="Marcador de posición de imagen 26">
            <a:extLst>
              <a:ext uri="{FF2B5EF4-FFF2-40B4-BE49-F238E27FC236}">
                <a16:creationId xmlns:a16="http://schemas.microsoft.com/office/drawing/2014/main" xmlns="" id="{4AE99E7E-6DF0-439C-A219-7C4801B6246C}"/>
              </a:ext>
            </a:extLst>
          </p:cNvPr>
          <p:cNvPicPr>
            <a:picLocks noGrp="1" noChangeAspect="1"/>
          </p:cNvPicPr>
          <p:nvPr>
            <p:ph type="pic" sz="quarter" idx="43"/>
          </p:nvPr>
        </p:nvPicPr>
        <p:blipFill>
          <a:blip r:embed="rId3"/>
          <a:srcRect l="30564" r="30564"/>
          <a:stretch>
            <a:fillRect/>
          </a:stretch>
        </p:blipFill>
        <p:spPr>
          <a:prstGeom prst="rect">
            <a:avLst/>
          </a:prstGeom>
        </p:spPr>
      </p:pic>
      <p:pic>
        <p:nvPicPr>
          <p:cNvPr id="22" name="Marcador de posición de imagen 21">
            <a:extLst>
              <a:ext uri="{FF2B5EF4-FFF2-40B4-BE49-F238E27FC236}">
                <a16:creationId xmlns:a16="http://schemas.microsoft.com/office/drawing/2014/main" xmlns="" id="{F8706F24-E662-46A1-A622-D3379DB52BEF}"/>
              </a:ext>
            </a:extLst>
          </p:cNvPr>
          <p:cNvPicPr>
            <a:picLocks noGrp="1" noChangeAspect="1"/>
          </p:cNvPicPr>
          <p:nvPr>
            <p:ph type="pic" sz="quarter" idx="14"/>
          </p:nvPr>
        </p:nvPicPr>
        <p:blipFill>
          <a:blip r:embed="rId4"/>
          <a:srcRect t="4553" b="4553"/>
          <a:stretch>
            <a:fillRect/>
          </a:stretch>
        </p:blipFill>
        <p:spPr>
          <a:prstGeom prst="rect">
            <a:avLst/>
          </a:prstGeom>
        </p:spPr>
      </p:pic>
      <p:pic>
        <p:nvPicPr>
          <p:cNvPr id="24" name="Marcador de posición de imagen 23">
            <a:extLst>
              <a:ext uri="{FF2B5EF4-FFF2-40B4-BE49-F238E27FC236}">
                <a16:creationId xmlns:a16="http://schemas.microsoft.com/office/drawing/2014/main" xmlns="" id="{9DE56618-DDDD-4ECF-86E3-F4C2CE630249}"/>
              </a:ext>
            </a:extLst>
          </p:cNvPr>
          <p:cNvPicPr>
            <a:picLocks noGrp="1" noChangeAspect="1"/>
          </p:cNvPicPr>
          <p:nvPr>
            <p:ph type="pic" sz="quarter" idx="10"/>
          </p:nvPr>
        </p:nvPicPr>
        <p:blipFill>
          <a:blip r:embed="rId5"/>
          <a:srcRect l="1016" r="1016"/>
          <a:stretch>
            <a:fillRect/>
          </a:stretch>
        </p:blipFill>
        <p:spPr>
          <a:prstGeom prst="rect">
            <a:avLst/>
          </a:prstGeom>
        </p:spPr>
      </p:pic>
    </p:spTree>
    <p:extLst>
      <p:ext uri="{BB962C8B-B14F-4D97-AF65-F5344CB8AC3E}">
        <p14:creationId xmlns:p14="http://schemas.microsoft.com/office/powerpoint/2010/main" val="3668670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BAC0E80-74E3-4C5B-A035-D6FE909BB7B1}"/>
              </a:ext>
            </a:extLst>
          </p:cNvPr>
          <p:cNvSpPr txBox="1"/>
          <p:nvPr/>
        </p:nvSpPr>
        <p:spPr>
          <a:xfrm>
            <a:off x="227905" y="938814"/>
            <a:ext cx="3414197" cy="5355312"/>
          </a:xfrm>
          <a:prstGeom prst="rect">
            <a:avLst/>
          </a:prstGeom>
          <a:noFill/>
        </p:spPr>
        <p:txBody>
          <a:bodyPr wrap="square" rtlCol="0">
            <a:spAutoFit/>
          </a:bodyPr>
          <a:lstStyle/>
          <a:p>
            <a:pPr algn="ctr"/>
            <a:r>
              <a:rPr lang="es-CO" dirty="0">
                <a:solidFill>
                  <a:schemeClr val="bg1"/>
                </a:solidFill>
              </a:rPr>
              <a:t>Las predicciones del futuro de la tecnología dicen que el ‘</a:t>
            </a:r>
            <a:r>
              <a:rPr lang="es-CO" dirty="0" err="1">
                <a:solidFill>
                  <a:schemeClr val="bg1"/>
                </a:solidFill>
              </a:rPr>
              <a:t>peak</a:t>
            </a:r>
            <a:r>
              <a:rPr lang="es-CO" dirty="0">
                <a:solidFill>
                  <a:schemeClr val="bg1"/>
                </a:solidFill>
              </a:rPr>
              <a:t>’ de más de una década de avances tecnológicos, hoy estamos viendo creaciones sin precedentes gracias a la gran demanda por la digitalización, lo que ha producido un aumento de empresas “</a:t>
            </a:r>
            <a:r>
              <a:rPr lang="es-CO" dirty="0" err="1">
                <a:solidFill>
                  <a:schemeClr val="bg1"/>
                </a:solidFill>
              </a:rPr>
              <a:t>tech</a:t>
            </a:r>
            <a:r>
              <a:rPr lang="es-CO" dirty="0">
                <a:solidFill>
                  <a:schemeClr val="bg1"/>
                </a:solidFill>
              </a:rPr>
              <a:t>”, que hasta ahora han entregado diversas soluciones exitosas. Gracias a este avance, es imposible negar la importancia de las nuevas tecnologías en las empresas para facilitar el trabajo a distancia y todos los demás desafíos que se vienen por delante y traen nuevas aplicaciones para el futuro</a:t>
            </a:r>
            <a:r>
              <a:rPr lang="en-US" altLang="ko-KR" sz="1200" dirty="0">
                <a:solidFill>
                  <a:schemeClr val="bg1"/>
                </a:solidFill>
                <a:cs typeface="Arial" pitchFamily="34" charset="0"/>
              </a:rPr>
              <a:t>. </a:t>
            </a:r>
            <a:endParaRPr lang="ko-KR" altLang="en-US" sz="1200" dirty="0">
              <a:solidFill>
                <a:schemeClr val="bg1"/>
              </a:solidFill>
              <a:cs typeface="Arial" pitchFamily="34" charset="0"/>
            </a:endParaRPr>
          </a:p>
        </p:txBody>
      </p:sp>
      <p:sp>
        <p:nvSpPr>
          <p:cNvPr id="11" name="TextBox 10">
            <a:extLst>
              <a:ext uri="{FF2B5EF4-FFF2-40B4-BE49-F238E27FC236}">
                <a16:creationId xmlns:a16="http://schemas.microsoft.com/office/drawing/2014/main" xmlns="" id="{F20F2619-CF65-422B-94CF-E8006AFBE77B}"/>
              </a:ext>
            </a:extLst>
          </p:cNvPr>
          <p:cNvSpPr txBox="1"/>
          <p:nvPr/>
        </p:nvSpPr>
        <p:spPr>
          <a:xfrm>
            <a:off x="6772760" y="1147425"/>
            <a:ext cx="4882305" cy="1754326"/>
          </a:xfrm>
          <a:prstGeom prst="rect">
            <a:avLst/>
          </a:prstGeom>
          <a:noFill/>
        </p:spPr>
        <p:txBody>
          <a:bodyPr wrap="square" rtlCol="0">
            <a:spAutoFit/>
          </a:bodyPr>
          <a:lstStyle/>
          <a:p>
            <a:pPr algn="ctr"/>
            <a:r>
              <a:rPr lang="es-CO" sz="3600" dirty="0">
                <a:solidFill>
                  <a:schemeClr val="bg1"/>
                </a:solidFill>
              </a:rPr>
              <a:t>Avances tecnológicos y posibles aplicaciones futuras</a:t>
            </a:r>
            <a:endParaRPr lang="en-US" altLang="ko-KR" sz="3600" b="1" dirty="0">
              <a:solidFill>
                <a:schemeClr val="bg1"/>
              </a:solidFill>
              <a:latin typeface="+mj-lt"/>
              <a:cs typeface="Arial"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lstStyle/>
          <a:p>
            <a:r>
              <a:rPr lang="en-US" dirty="0"/>
              <a:t>Linea de </a:t>
            </a:r>
            <a:r>
              <a:rPr lang="en-US" dirty="0" err="1"/>
              <a:t>tiempo</a:t>
            </a:r>
            <a:r>
              <a:rPr lang="en-US" dirty="0"/>
              <a:t> de la web</a:t>
            </a:r>
          </a:p>
        </p:txBody>
      </p:sp>
      <p:pic>
        <p:nvPicPr>
          <p:cNvPr id="3" name="Imagen 2">
            <a:extLst>
              <a:ext uri="{FF2B5EF4-FFF2-40B4-BE49-F238E27FC236}">
                <a16:creationId xmlns:a16="http://schemas.microsoft.com/office/drawing/2014/main" xmlns="" id="{ACCD0FCA-EF44-47F3-8D5E-FF62BD77FC10}"/>
              </a:ext>
            </a:extLst>
          </p:cNvPr>
          <p:cNvPicPr>
            <a:picLocks noChangeAspect="1"/>
          </p:cNvPicPr>
          <p:nvPr/>
        </p:nvPicPr>
        <p:blipFill rotWithShape="1">
          <a:blip r:embed="rId2"/>
          <a:srcRect t="10848" b="6666"/>
          <a:stretch/>
        </p:blipFill>
        <p:spPr>
          <a:xfrm>
            <a:off x="0" y="1179993"/>
            <a:ext cx="12192000" cy="5656882"/>
          </a:xfrm>
          <a:prstGeom prst="rect">
            <a:avLst/>
          </a:prstGeom>
        </p:spPr>
      </p:pic>
    </p:spTree>
    <p:extLst>
      <p:ext uri="{BB962C8B-B14F-4D97-AF65-F5344CB8AC3E}">
        <p14:creationId xmlns:p14="http://schemas.microsoft.com/office/powerpoint/2010/main" val="40188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4943630-2406-4C6B-B5A8-4C3E84C9C2E9}"/>
              </a:ext>
            </a:extLst>
          </p:cNvPr>
          <p:cNvSpPr>
            <a:spLocks noGrp="1"/>
          </p:cNvSpPr>
          <p:nvPr>
            <p:ph type="body" sz="quarter" idx="10"/>
          </p:nvPr>
        </p:nvSpPr>
        <p:spPr/>
        <p:txBody>
          <a:bodyPr/>
          <a:lstStyle/>
          <a:p>
            <a:r>
              <a:rPr lang="es-MX" sz="3600" dirty="0"/>
              <a:t>Ventajas y desventajas de la web 1.0 hasta 4.0</a:t>
            </a:r>
            <a:endParaRPr lang="es-CO" sz="3600" dirty="0"/>
          </a:p>
        </p:txBody>
      </p:sp>
      <p:pic>
        <p:nvPicPr>
          <p:cNvPr id="3" name="Imagen 2">
            <a:extLst>
              <a:ext uri="{FF2B5EF4-FFF2-40B4-BE49-F238E27FC236}">
                <a16:creationId xmlns:a16="http://schemas.microsoft.com/office/drawing/2014/main" xmlns="" id="{24794C69-A3B4-492E-984A-A43AAABD84D2}"/>
              </a:ext>
            </a:extLst>
          </p:cNvPr>
          <p:cNvPicPr>
            <a:picLocks noChangeAspect="1"/>
          </p:cNvPicPr>
          <p:nvPr/>
        </p:nvPicPr>
        <p:blipFill>
          <a:blip r:embed="rId2"/>
          <a:stretch>
            <a:fillRect/>
          </a:stretch>
        </p:blipFill>
        <p:spPr>
          <a:xfrm>
            <a:off x="323529" y="1063756"/>
            <a:ext cx="11544942" cy="5454735"/>
          </a:xfrm>
          <a:prstGeom prst="rect">
            <a:avLst/>
          </a:prstGeom>
        </p:spPr>
      </p:pic>
    </p:spTree>
    <p:extLst>
      <p:ext uri="{BB962C8B-B14F-4D97-AF65-F5344CB8AC3E}">
        <p14:creationId xmlns:p14="http://schemas.microsoft.com/office/powerpoint/2010/main" val="399021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5BC113C-7F67-4849-B999-59C203891928}"/>
              </a:ext>
            </a:extLst>
          </p:cNvPr>
          <p:cNvSpPr txBox="1"/>
          <p:nvPr/>
        </p:nvSpPr>
        <p:spPr>
          <a:xfrm>
            <a:off x="7262192" y="1862003"/>
            <a:ext cx="4570134" cy="646331"/>
          </a:xfrm>
          <a:prstGeom prst="rect">
            <a:avLst/>
          </a:prstGeom>
          <a:noFill/>
        </p:spPr>
        <p:txBody>
          <a:bodyPr wrap="square" rtlCol="0" anchor="ctr">
            <a:spAutoFit/>
          </a:bodyPr>
          <a:lstStyle/>
          <a:p>
            <a:pPr algn="r"/>
            <a:r>
              <a:rPr lang="es-MX" altLang="ko-KR" sz="3600" dirty="0">
                <a:solidFill>
                  <a:schemeClr val="bg1"/>
                </a:solidFill>
                <a:cs typeface="Arial" pitchFamily="34" charset="0"/>
              </a:rPr>
              <a:t>Conclusión </a:t>
            </a:r>
            <a:endParaRPr lang="ko-KR" altLang="en-US" sz="3600" dirty="0">
              <a:solidFill>
                <a:schemeClr val="bg1"/>
              </a:solidFill>
              <a:cs typeface="Arial" pitchFamily="34" charset="0"/>
            </a:endParaRPr>
          </a:p>
        </p:txBody>
      </p:sp>
      <p:sp>
        <p:nvSpPr>
          <p:cNvPr id="5" name="TextBox 4">
            <a:extLst>
              <a:ext uri="{FF2B5EF4-FFF2-40B4-BE49-F238E27FC236}">
                <a16:creationId xmlns:a16="http://schemas.microsoft.com/office/drawing/2014/main" xmlns="" id="{549EFDA8-8294-4E56-B648-87DA0562117F}"/>
              </a:ext>
            </a:extLst>
          </p:cNvPr>
          <p:cNvSpPr txBox="1"/>
          <p:nvPr/>
        </p:nvSpPr>
        <p:spPr>
          <a:xfrm>
            <a:off x="6276814" y="2832195"/>
            <a:ext cx="5555512" cy="3662541"/>
          </a:xfrm>
          <a:prstGeom prst="rect">
            <a:avLst/>
          </a:prstGeom>
          <a:noFill/>
        </p:spPr>
        <p:txBody>
          <a:bodyPr wrap="square" rtlCol="0">
            <a:spAutoFit/>
          </a:bodyPr>
          <a:lstStyle/>
          <a:p>
            <a:pPr algn="just"/>
            <a:r>
              <a:rPr lang="es-CO" dirty="0">
                <a:solidFill>
                  <a:schemeClr val="bg1"/>
                </a:solidFill>
              </a:rPr>
              <a:t>Gracias a la evolución de la web desde la 1.0 hasta la 4.0 se han visto avances significativos con la protección de los datos personales, inteligencia artificial que ayuda a realizar tareas a través de consultas, mejorar la creatividad y sobre todo permite que estemos interactuando constantes mente con el mundo que nos rodea, cabe anotar, que aunque aún existen brechas tecnológicas en los países en vía de desarrollo, la web sigue evolucionado a la 5.0 con gran expectativas en uso de los chip, mejorar la calidad de vida, reducir las enfermedades y alargar más la vida del ser humano. </a:t>
            </a:r>
          </a:p>
          <a:p>
            <a:pPr algn="just"/>
            <a:r>
              <a:rPr lang="en-US" altLang="ko-KR" sz="1600" dirty="0">
                <a:solidFill>
                  <a:schemeClr val="bg1"/>
                </a:solidFill>
                <a:cs typeface="Arial" pitchFamily="34" charset="0"/>
              </a:rPr>
              <a:t>. </a:t>
            </a:r>
            <a:endParaRPr lang="ko-KR" altLang="en-US" sz="1600" dirty="0">
              <a:solidFill>
                <a:schemeClr val="bg1"/>
              </a:solidFill>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Marcador de posición de imagen 29" descr="Imagen que contiene persona, joven, niño, parado&#10;&#10;Descripción generada automáticamente">
            <a:extLst>
              <a:ext uri="{FF2B5EF4-FFF2-40B4-BE49-F238E27FC236}">
                <a16:creationId xmlns:a16="http://schemas.microsoft.com/office/drawing/2014/main" xmlns="" id="{B2438C67-FBA5-0CA0-EAF7-9CEE9DC5FE6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074" b="10074"/>
          <a:stretch>
            <a:fillRect/>
          </a:stretch>
        </p:blipFill>
        <p:spPr>
          <a:xfrm>
            <a:off x="1090613" y="1589088"/>
            <a:ext cx="3559175" cy="3951287"/>
          </a:xfrm>
        </p:spPr>
      </p:pic>
      <p:sp>
        <p:nvSpPr>
          <p:cNvPr id="3" name="Rectangle 3">
            <a:extLst>
              <a:ext uri="{FF2B5EF4-FFF2-40B4-BE49-F238E27FC236}">
                <a16:creationId xmlns:a16="http://schemas.microsoft.com/office/drawing/2014/main" xmlns="" id="{47CDE289-6506-74C4-E069-DD8E65105EC6}"/>
              </a:ext>
            </a:extLst>
          </p:cNvPr>
          <p:cNvSpPr/>
          <p:nvPr/>
        </p:nvSpPr>
        <p:spPr>
          <a:xfrm>
            <a:off x="5827498" y="1094126"/>
            <a:ext cx="48000" cy="5088000"/>
          </a:xfrm>
          <a:prstGeom prst="rect">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4" name="Oval 4">
            <a:extLst>
              <a:ext uri="{FF2B5EF4-FFF2-40B4-BE49-F238E27FC236}">
                <a16:creationId xmlns:a16="http://schemas.microsoft.com/office/drawing/2014/main" xmlns="" id="{0B395C88-522C-2780-3223-5BCF4C7C02D8}"/>
              </a:ext>
            </a:extLst>
          </p:cNvPr>
          <p:cNvSpPr/>
          <p:nvPr/>
        </p:nvSpPr>
        <p:spPr>
          <a:xfrm>
            <a:off x="6098532" y="1445293"/>
            <a:ext cx="288000" cy="288000"/>
          </a:xfrm>
          <a:prstGeom prst="ellipse">
            <a:avLst/>
          </a:prstGeom>
          <a:solidFill>
            <a:srgbClr val="0138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5" name="Oval 5">
            <a:extLst>
              <a:ext uri="{FF2B5EF4-FFF2-40B4-BE49-F238E27FC236}">
                <a16:creationId xmlns:a16="http://schemas.microsoft.com/office/drawing/2014/main" xmlns="" id="{B557D849-8952-1658-B32B-81FE1F223AA5}"/>
              </a:ext>
            </a:extLst>
          </p:cNvPr>
          <p:cNvSpPr/>
          <p:nvPr/>
        </p:nvSpPr>
        <p:spPr>
          <a:xfrm>
            <a:off x="6098532" y="2453413"/>
            <a:ext cx="288000" cy="288000"/>
          </a:xfrm>
          <a:prstGeom prst="ellipse">
            <a:avLst/>
          </a:prstGeom>
          <a:solidFill>
            <a:srgbClr val="33A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6" name="Oval 6">
            <a:extLst>
              <a:ext uri="{FF2B5EF4-FFF2-40B4-BE49-F238E27FC236}">
                <a16:creationId xmlns:a16="http://schemas.microsoft.com/office/drawing/2014/main" xmlns="" id="{3E2D6186-CB75-518B-98AF-0373D59C200E}"/>
              </a:ext>
            </a:extLst>
          </p:cNvPr>
          <p:cNvSpPr/>
          <p:nvPr/>
        </p:nvSpPr>
        <p:spPr>
          <a:xfrm>
            <a:off x="6098532" y="3461533"/>
            <a:ext cx="288000" cy="288000"/>
          </a:xfrm>
          <a:prstGeom prst="ellipse">
            <a:avLst/>
          </a:prstGeom>
          <a:solidFill>
            <a:srgbClr val="0138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7" name="Oval 7">
            <a:extLst>
              <a:ext uri="{FF2B5EF4-FFF2-40B4-BE49-F238E27FC236}">
                <a16:creationId xmlns:a16="http://schemas.microsoft.com/office/drawing/2014/main" xmlns="" id="{EFF73636-D569-8994-16E8-4F9E527384B3}"/>
              </a:ext>
            </a:extLst>
          </p:cNvPr>
          <p:cNvSpPr/>
          <p:nvPr/>
        </p:nvSpPr>
        <p:spPr>
          <a:xfrm>
            <a:off x="6098532" y="4469653"/>
            <a:ext cx="288000" cy="288000"/>
          </a:xfrm>
          <a:prstGeom prst="ellipse">
            <a:avLst/>
          </a:prstGeom>
          <a:solidFill>
            <a:srgbClr val="33AA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TextBox 9">
            <a:extLst>
              <a:ext uri="{FF2B5EF4-FFF2-40B4-BE49-F238E27FC236}">
                <a16:creationId xmlns:a16="http://schemas.microsoft.com/office/drawing/2014/main" xmlns="" id="{D21BFEF9-052D-8F71-0179-93BA43DE153A}"/>
              </a:ext>
            </a:extLst>
          </p:cNvPr>
          <p:cNvSpPr txBox="1"/>
          <p:nvPr/>
        </p:nvSpPr>
        <p:spPr>
          <a:xfrm>
            <a:off x="6552611" y="1281517"/>
            <a:ext cx="803599" cy="584775"/>
          </a:xfrm>
          <a:prstGeom prst="rect">
            <a:avLst/>
          </a:prstGeom>
          <a:solidFill>
            <a:srgbClr val="013857"/>
          </a:solidFill>
        </p:spPr>
        <p:txBody>
          <a:bodyPr wrap="square"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10" name="TextBox 10">
            <a:extLst>
              <a:ext uri="{FF2B5EF4-FFF2-40B4-BE49-F238E27FC236}">
                <a16:creationId xmlns:a16="http://schemas.microsoft.com/office/drawing/2014/main" xmlns="" id="{9F6088A3-FAFC-C2C3-6726-EE881890E2D7}"/>
              </a:ext>
            </a:extLst>
          </p:cNvPr>
          <p:cNvSpPr txBox="1"/>
          <p:nvPr/>
        </p:nvSpPr>
        <p:spPr>
          <a:xfrm>
            <a:off x="6560681" y="2289637"/>
            <a:ext cx="803599" cy="584775"/>
          </a:xfrm>
          <a:prstGeom prst="rect">
            <a:avLst/>
          </a:prstGeom>
          <a:solidFill>
            <a:srgbClr val="33AAB9"/>
          </a:solidFill>
        </p:spPr>
        <p:txBody>
          <a:bodyPr wrap="square"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11" name="TextBox 11">
            <a:extLst>
              <a:ext uri="{FF2B5EF4-FFF2-40B4-BE49-F238E27FC236}">
                <a16:creationId xmlns:a16="http://schemas.microsoft.com/office/drawing/2014/main" xmlns="" id="{FF911279-A73A-20A1-160D-772AAB971389}"/>
              </a:ext>
            </a:extLst>
          </p:cNvPr>
          <p:cNvSpPr txBox="1"/>
          <p:nvPr/>
        </p:nvSpPr>
        <p:spPr>
          <a:xfrm>
            <a:off x="6568750" y="3297757"/>
            <a:ext cx="803599" cy="584775"/>
          </a:xfrm>
          <a:prstGeom prst="rect">
            <a:avLst/>
          </a:prstGeom>
          <a:solidFill>
            <a:srgbClr val="013857"/>
          </a:solidFill>
        </p:spPr>
        <p:txBody>
          <a:bodyPr wrap="square"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12" name="TextBox 12">
            <a:extLst>
              <a:ext uri="{FF2B5EF4-FFF2-40B4-BE49-F238E27FC236}">
                <a16:creationId xmlns:a16="http://schemas.microsoft.com/office/drawing/2014/main" xmlns="" id="{ACD26701-1C18-11A0-8657-EBF862F069E0}"/>
              </a:ext>
            </a:extLst>
          </p:cNvPr>
          <p:cNvSpPr txBox="1"/>
          <p:nvPr/>
        </p:nvSpPr>
        <p:spPr>
          <a:xfrm>
            <a:off x="6576819" y="4305877"/>
            <a:ext cx="803599" cy="584775"/>
          </a:xfrm>
          <a:prstGeom prst="rect">
            <a:avLst/>
          </a:prstGeom>
          <a:solidFill>
            <a:srgbClr val="33AAB9"/>
          </a:solidFill>
        </p:spPr>
        <p:txBody>
          <a:bodyPr wrap="square"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grpSp>
        <p:nvGrpSpPr>
          <p:cNvPr id="14" name="Group 14">
            <a:extLst>
              <a:ext uri="{FF2B5EF4-FFF2-40B4-BE49-F238E27FC236}">
                <a16:creationId xmlns:a16="http://schemas.microsoft.com/office/drawing/2014/main" xmlns="" id="{61D1EC97-DC07-DF50-FB13-CF23834D6BAA}"/>
              </a:ext>
            </a:extLst>
          </p:cNvPr>
          <p:cNvGrpSpPr/>
          <p:nvPr/>
        </p:nvGrpSpPr>
        <p:grpSpPr>
          <a:xfrm>
            <a:off x="7466771" y="1281517"/>
            <a:ext cx="4032448" cy="627924"/>
            <a:chOff x="803640" y="3362835"/>
            <a:chExt cx="2059657" cy="470943"/>
          </a:xfrm>
        </p:grpSpPr>
        <p:sp>
          <p:nvSpPr>
            <p:cNvPr id="15" name="TextBox 15">
              <a:extLst>
                <a:ext uri="{FF2B5EF4-FFF2-40B4-BE49-F238E27FC236}">
                  <a16:creationId xmlns:a16="http://schemas.microsoft.com/office/drawing/2014/main" xmlns="" id="{9A14437B-8D5F-F9C7-0F1C-D0E7D78346D5}"/>
                </a:ext>
              </a:extLst>
            </p:cNvPr>
            <p:cNvSpPr txBox="1"/>
            <p:nvPr/>
          </p:nvSpPr>
          <p:spPr>
            <a:xfrm>
              <a:off x="803640" y="3579862"/>
              <a:ext cx="2059657" cy="253916"/>
            </a:xfrm>
            <a:prstGeom prst="rect">
              <a:avLst/>
            </a:prstGeom>
            <a:noFill/>
          </p:spPr>
          <p:txBody>
            <a:bodyPr wrap="square" rtlCol="0">
              <a:spAutoFit/>
            </a:bodyPr>
            <a:lstStyle/>
            <a:p>
              <a:r>
                <a:rPr lang="en-US" altLang="ko-KR" sz="1600" dirty="0" err="1">
                  <a:solidFill>
                    <a:srgbClr val="787878"/>
                  </a:solidFill>
                  <a:cs typeface="Arial" pitchFamily="34" charset="0"/>
                </a:rPr>
                <a:t>Caracteristicas</a:t>
              </a:r>
              <a:r>
                <a:rPr lang="en-US" altLang="ko-KR" sz="1600" dirty="0">
                  <a:solidFill>
                    <a:srgbClr val="787878"/>
                  </a:solidFill>
                  <a:cs typeface="Arial" pitchFamily="34" charset="0"/>
                </a:rPr>
                <a:t>, </a:t>
              </a:r>
              <a:r>
                <a:rPr lang="en-US" altLang="ko-KR" sz="1600" dirty="0" err="1">
                  <a:solidFill>
                    <a:srgbClr val="787878"/>
                  </a:solidFill>
                  <a:cs typeface="Arial" pitchFamily="34" charset="0"/>
                </a:rPr>
                <a:t>ventajas</a:t>
              </a:r>
              <a:r>
                <a:rPr lang="en-US" altLang="ko-KR" sz="1600" dirty="0">
                  <a:solidFill>
                    <a:srgbClr val="787878"/>
                  </a:solidFill>
                  <a:cs typeface="Arial" pitchFamily="34" charset="0"/>
                </a:rPr>
                <a:t> y </a:t>
              </a:r>
              <a:r>
                <a:rPr lang="en-US" altLang="ko-KR" sz="1600" dirty="0" err="1">
                  <a:solidFill>
                    <a:srgbClr val="787878"/>
                  </a:solidFill>
                  <a:cs typeface="Arial" pitchFamily="34" charset="0"/>
                </a:rPr>
                <a:t>desventajas</a:t>
              </a:r>
              <a:r>
                <a:rPr lang="en-US" altLang="ko-KR" sz="1600" dirty="0">
                  <a:solidFill>
                    <a:srgbClr val="787878"/>
                  </a:solidFill>
                  <a:cs typeface="Arial" pitchFamily="34" charset="0"/>
                </a:rPr>
                <a:t> </a:t>
              </a:r>
              <a:endParaRPr lang="ko-KR" altLang="en-US" sz="1600" dirty="0">
                <a:solidFill>
                  <a:srgbClr val="787878"/>
                </a:solidFill>
                <a:cs typeface="Arial" pitchFamily="34" charset="0"/>
              </a:endParaRPr>
            </a:p>
          </p:txBody>
        </p:sp>
        <p:sp>
          <p:nvSpPr>
            <p:cNvPr id="16" name="TextBox 16">
              <a:extLst>
                <a:ext uri="{FF2B5EF4-FFF2-40B4-BE49-F238E27FC236}">
                  <a16:creationId xmlns:a16="http://schemas.microsoft.com/office/drawing/2014/main" xmlns="" id="{1446675A-D5DE-C787-1B29-5BF4CA6C393E}"/>
                </a:ext>
              </a:extLst>
            </p:cNvPr>
            <p:cNvSpPr txBox="1"/>
            <p:nvPr/>
          </p:nvSpPr>
          <p:spPr>
            <a:xfrm>
              <a:off x="803640" y="3362835"/>
              <a:ext cx="2059657" cy="253916"/>
            </a:xfrm>
            <a:prstGeom prst="rect">
              <a:avLst/>
            </a:prstGeom>
            <a:noFill/>
          </p:spPr>
          <p:txBody>
            <a:bodyPr wrap="square" rtlCol="0">
              <a:spAutoFit/>
            </a:bodyPr>
            <a:lstStyle/>
            <a:p>
              <a:r>
                <a:rPr lang="en-US" altLang="ko-KR" sz="1600" b="1" dirty="0">
                  <a:solidFill>
                    <a:srgbClr val="787878"/>
                  </a:solidFill>
                  <a:cs typeface="Arial" pitchFamily="34" charset="0"/>
                </a:rPr>
                <a:t>WEB 1.0</a:t>
              </a:r>
              <a:endParaRPr lang="ko-KR" altLang="en-US" sz="1600" b="1" dirty="0">
                <a:solidFill>
                  <a:srgbClr val="787878"/>
                </a:solidFill>
                <a:cs typeface="Arial" pitchFamily="34" charset="0"/>
              </a:endParaRPr>
            </a:p>
          </p:txBody>
        </p:sp>
      </p:grpSp>
      <p:grpSp>
        <p:nvGrpSpPr>
          <p:cNvPr id="17" name="Group 17">
            <a:extLst>
              <a:ext uri="{FF2B5EF4-FFF2-40B4-BE49-F238E27FC236}">
                <a16:creationId xmlns:a16="http://schemas.microsoft.com/office/drawing/2014/main" xmlns="" id="{3B08F232-52CF-3C1A-0157-04B62949F45B}"/>
              </a:ext>
            </a:extLst>
          </p:cNvPr>
          <p:cNvGrpSpPr/>
          <p:nvPr/>
        </p:nvGrpSpPr>
        <p:grpSpPr>
          <a:xfrm>
            <a:off x="7466771" y="2290544"/>
            <a:ext cx="4032448" cy="627924"/>
            <a:chOff x="803640" y="3362835"/>
            <a:chExt cx="2059657" cy="470943"/>
          </a:xfrm>
        </p:grpSpPr>
        <p:sp>
          <p:nvSpPr>
            <p:cNvPr id="18" name="TextBox 18">
              <a:extLst>
                <a:ext uri="{FF2B5EF4-FFF2-40B4-BE49-F238E27FC236}">
                  <a16:creationId xmlns:a16="http://schemas.microsoft.com/office/drawing/2014/main" xmlns="" id="{8846FDA0-F55A-7FF7-534F-3F35AC034505}"/>
                </a:ext>
              </a:extLst>
            </p:cNvPr>
            <p:cNvSpPr txBox="1"/>
            <p:nvPr/>
          </p:nvSpPr>
          <p:spPr>
            <a:xfrm>
              <a:off x="803640" y="3579862"/>
              <a:ext cx="2059657" cy="253916"/>
            </a:xfrm>
            <a:prstGeom prst="rect">
              <a:avLst/>
            </a:prstGeom>
            <a:noFill/>
          </p:spPr>
          <p:txBody>
            <a:bodyPr wrap="square" rtlCol="0">
              <a:spAutoFit/>
            </a:bodyPr>
            <a:lstStyle/>
            <a:p>
              <a:r>
                <a:rPr lang="en-US" altLang="ko-KR" sz="1600" dirty="0" err="1">
                  <a:solidFill>
                    <a:srgbClr val="787878"/>
                  </a:solidFill>
                  <a:cs typeface="Arial" pitchFamily="34" charset="0"/>
                </a:rPr>
                <a:t>Caracteristicas</a:t>
              </a:r>
              <a:r>
                <a:rPr lang="en-US" altLang="ko-KR" sz="1600" dirty="0">
                  <a:solidFill>
                    <a:srgbClr val="787878"/>
                  </a:solidFill>
                  <a:cs typeface="Arial" pitchFamily="34" charset="0"/>
                </a:rPr>
                <a:t>, </a:t>
              </a:r>
              <a:r>
                <a:rPr lang="en-US" altLang="ko-KR" sz="1600" dirty="0" err="1">
                  <a:solidFill>
                    <a:srgbClr val="787878"/>
                  </a:solidFill>
                  <a:cs typeface="Arial" pitchFamily="34" charset="0"/>
                </a:rPr>
                <a:t>ventajas</a:t>
              </a:r>
              <a:r>
                <a:rPr lang="en-US" altLang="ko-KR" sz="1600" dirty="0">
                  <a:solidFill>
                    <a:srgbClr val="787878"/>
                  </a:solidFill>
                  <a:cs typeface="Arial" pitchFamily="34" charset="0"/>
                </a:rPr>
                <a:t> y </a:t>
              </a:r>
              <a:r>
                <a:rPr lang="en-US" altLang="ko-KR" sz="1600" dirty="0" err="1">
                  <a:solidFill>
                    <a:srgbClr val="787878"/>
                  </a:solidFill>
                  <a:cs typeface="Arial" pitchFamily="34" charset="0"/>
                </a:rPr>
                <a:t>desventajas</a:t>
              </a:r>
              <a:r>
                <a:rPr lang="en-US" altLang="ko-KR" sz="1600" dirty="0">
                  <a:solidFill>
                    <a:srgbClr val="787878"/>
                  </a:solidFill>
                  <a:cs typeface="Arial" pitchFamily="34" charset="0"/>
                </a:rPr>
                <a:t>.</a:t>
              </a:r>
              <a:endParaRPr lang="ko-KR" altLang="en-US" sz="1600" dirty="0">
                <a:solidFill>
                  <a:srgbClr val="787878"/>
                </a:solidFill>
                <a:cs typeface="Arial" pitchFamily="34" charset="0"/>
              </a:endParaRPr>
            </a:p>
          </p:txBody>
        </p:sp>
        <p:sp>
          <p:nvSpPr>
            <p:cNvPr id="19" name="TextBox 19">
              <a:extLst>
                <a:ext uri="{FF2B5EF4-FFF2-40B4-BE49-F238E27FC236}">
                  <a16:creationId xmlns:a16="http://schemas.microsoft.com/office/drawing/2014/main" xmlns="" id="{C0923E56-B4C5-6839-B7F7-1C563DD2D94A}"/>
                </a:ext>
              </a:extLst>
            </p:cNvPr>
            <p:cNvSpPr txBox="1"/>
            <p:nvPr/>
          </p:nvSpPr>
          <p:spPr>
            <a:xfrm>
              <a:off x="803640" y="3362835"/>
              <a:ext cx="2059657" cy="253916"/>
            </a:xfrm>
            <a:prstGeom prst="rect">
              <a:avLst/>
            </a:prstGeom>
            <a:noFill/>
          </p:spPr>
          <p:txBody>
            <a:bodyPr wrap="square" rtlCol="0">
              <a:spAutoFit/>
            </a:bodyPr>
            <a:lstStyle/>
            <a:p>
              <a:r>
                <a:rPr lang="es-MX" altLang="ko-KR" sz="1600" b="1" dirty="0">
                  <a:solidFill>
                    <a:srgbClr val="787878"/>
                  </a:solidFill>
                  <a:cs typeface="Arial" pitchFamily="34" charset="0"/>
                </a:rPr>
                <a:t>Web 2.0</a:t>
              </a:r>
              <a:endParaRPr lang="ko-KR" altLang="en-US" sz="1600" b="1" dirty="0">
                <a:solidFill>
                  <a:srgbClr val="787878"/>
                </a:solidFill>
                <a:cs typeface="Arial" pitchFamily="34" charset="0"/>
              </a:endParaRPr>
            </a:p>
          </p:txBody>
        </p:sp>
      </p:grpSp>
      <p:grpSp>
        <p:nvGrpSpPr>
          <p:cNvPr id="20" name="Group 20">
            <a:extLst>
              <a:ext uri="{FF2B5EF4-FFF2-40B4-BE49-F238E27FC236}">
                <a16:creationId xmlns:a16="http://schemas.microsoft.com/office/drawing/2014/main" xmlns="" id="{79F8D11D-08A6-AFCC-8BE0-1E6162D6CC3E}"/>
              </a:ext>
            </a:extLst>
          </p:cNvPr>
          <p:cNvGrpSpPr/>
          <p:nvPr/>
        </p:nvGrpSpPr>
        <p:grpSpPr>
          <a:xfrm>
            <a:off x="7466771" y="3299571"/>
            <a:ext cx="4032448" cy="627924"/>
            <a:chOff x="803640" y="3362835"/>
            <a:chExt cx="2059657" cy="470943"/>
          </a:xfrm>
        </p:grpSpPr>
        <p:sp>
          <p:nvSpPr>
            <p:cNvPr id="21" name="TextBox 21">
              <a:extLst>
                <a:ext uri="{FF2B5EF4-FFF2-40B4-BE49-F238E27FC236}">
                  <a16:creationId xmlns:a16="http://schemas.microsoft.com/office/drawing/2014/main" xmlns="" id="{E05B72B5-2472-6A36-D5A6-BA34E19D558E}"/>
                </a:ext>
              </a:extLst>
            </p:cNvPr>
            <p:cNvSpPr txBox="1"/>
            <p:nvPr/>
          </p:nvSpPr>
          <p:spPr>
            <a:xfrm>
              <a:off x="803640" y="3579862"/>
              <a:ext cx="2059657" cy="253916"/>
            </a:xfrm>
            <a:prstGeom prst="rect">
              <a:avLst/>
            </a:prstGeom>
            <a:noFill/>
          </p:spPr>
          <p:txBody>
            <a:bodyPr wrap="square" rtlCol="0">
              <a:spAutoFit/>
            </a:bodyPr>
            <a:lstStyle/>
            <a:p>
              <a:r>
                <a:rPr lang="en-US" altLang="ko-KR" sz="1600" dirty="0" err="1">
                  <a:solidFill>
                    <a:srgbClr val="787878"/>
                  </a:solidFill>
                  <a:cs typeface="Arial" pitchFamily="34" charset="0"/>
                </a:rPr>
                <a:t>Caracteristicas</a:t>
              </a:r>
              <a:r>
                <a:rPr lang="en-US" altLang="ko-KR" sz="1600" dirty="0">
                  <a:solidFill>
                    <a:srgbClr val="787878"/>
                  </a:solidFill>
                  <a:cs typeface="Arial" pitchFamily="34" charset="0"/>
                </a:rPr>
                <a:t>, </a:t>
              </a:r>
              <a:r>
                <a:rPr lang="en-US" altLang="ko-KR" sz="1600" dirty="0" err="1">
                  <a:solidFill>
                    <a:srgbClr val="787878"/>
                  </a:solidFill>
                  <a:cs typeface="Arial" pitchFamily="34" charset="0"/>
                </a:rPr>
                <a:t>ventajas</a:t>
              </a:r>
              <a:r>
                <a:rPr lang="en-US" altLang="ko-KR" sz="1600" dirty="0">
                  <a:solidFill>
                    <a:srgbClr val="787878"/>
                  </a:solidFill>
                  <a:cs typeface="Arial" pitchFamily="34" charset="0"/>
                </a:rPr>
                <a:t> y </a:t>
              </a:r>
              <a:r>
                <a:rPr lang="en-US" altLang="ko-KR" sz="1600" dirty="0" err="1">
                  <a:solidFill>
                    <a:srgbClr val="787878"/>
                  </a:solidFill>
                  <a:cs typeface="Arial" pitchFamily="34" charset="0"/>
                </a:rPr>
                <a:t>desventajas</a:t>
              </a:r>
              <a:r>
                <a:rPr lang="en-US" altLang="ko-KR" sz="1600" dirty="0">
                  <a:solidFill>
                    <a:srgbClr val="787878"/>
                  </a:solidFill>
                  <a:cs typeface="Arial" pitchFamily="34" charset="0"/>
                </a:rPr>
                <a:t>.</a:t>
              </a:r>
              <a:endParaRPr lang="ko-KR" altLang="en-US" sz="1600" dirty="0">
                <a:solidFill>
                  <a:srgbClr val="787878"/>
                </a:solidFill>
                <a:cs typeface="Arial" pitchFamily="34" charset="0"/>
              </a:endParaRPr>
            </a:p>
          </p:txBody>
        </p:sp>
        <p:sp>
          <p:nvSpPr>
            <p:cNvPr id="22" name="TextBox 22">
              <a:extLst>
                <a:ext uri="{FF2B5EF4-FFF2-40B4-BE49-F238E27FC236}">
                  <a16:creationId xmlns:a16="http://schemas.microsoft.com/office/drawing/2014/main" xmlns="" id="{4F451801-E576-5BC6-032C-B820EB080BF1}"/>
                </a:ext>
              </a:extLst>
            </p:cNvPr>
            <p:cNvSpPr txBox="1"/>
            <p:nvPr/>
          </p:nvSpPr>
          <p:spPr>
            <a:xfrm>
              <a:off x="803640" y="3362835"/>
              <a:ext cx="2059657" cy="253916"/>
            </a:xfrm>
            <a:prstGeom prst="rect">
              <a:avLst/>
            </a:prstGeom>
            <a:noFill/>
          </p:spPr>
          <p:txBody>
            <a:bodyPr wrap="square" rtlCol="0">
              <a:spAutoFit/>
            </a:bodyPr>
            <a:lstStyle/>
            <a:p>
              <a:r>
                <a:rPr lang="es-MX" altLang="ko-KR" sz="1600" b="1" dirty="0">
                  <a:solidFill>
                    <a:srgbClr val="787878"/>
                  </a:solidFill>
                  <a:cs typeface="Arial" pitchFamily="34" charset="0"/>
                </a:rPr>
                <a:t>Web 3.0</a:t>
              </a:r>
              <a:endParaRPr lang="ko-KR" altLang="en-US" sz="1600" b="1" dirty="0">
                <a:solidFill>
                  <a:srgbClr val="787878"/>
                </a:solidFill>
                <a:cs typeface="Arial" pitchFamily="34" charset="0"/>
              </a:endParaRPr>
            </a:p>
          </p:txBody>
        </p:sp>
      </p:grpSp>
      <p:grpSp>
        <p:nvGrpSpPr>
          <p:cNvPr id="23" name="Group 23">
            <a:extLst>
              <a:ext uri="{FF2B5EF4-FFF2-40B4-BE49-F238E27FC236}">
                <a16:creationId xmlns:a16="http://schemas.microsoft.com/office/drawing/2014/main" xmlns="" id="{74CE8301-CA14-ECDD-3CC2-5D1E105F6BD9}"/>
              </a:ext>
            </a:extLst>
          </p:cNvPr>
          <p:cNvGrpSpPr/>
          <p:nvPr/>
        </p:nvGrpSpPr>
        <p:grpSpPr>
          <a:xfrm>
            <a:off x="7466771" y="4308597"/>
            <a:ext cx="4032448" cy="627924"/>
            <a:chOff x="803640" y="3362835"/>
            <a:chExt cx="2059657" cy="470943"/>
          </a:xfrm>
        </p:grpSpPr>
        <p:sp>
          <p:nvSpPr>
            <p:cNvPr id="24" name="TextBox 24">
              <a:extLst>
                <a:ext uri="{FF2B5EF4-FFF2-40B4-BE49-F238E27FC236}">
                  <a16:creationId xmlns:a16="http://schemas.microsoft.com/office/drawing/2014/main" xmlns="" id="{10222551-4B58-38A4-AECF-D55CAFB905D1}"/>
                </a:ext>
              </a:extLst>
            </p:cNvPr>
            <p:cNvSpPr txBox="1"/>
            <p:nvPr/>
          </p:nvSpPr>
          <p:spPr>
            <a:xfrm>
              <a:off x="803640" y="3579862"/>
              <a:ext cx="2059657" cy="253916"/>
            </a:xfrm>
            <a:prstGeom prst="rect">
              <a:avLst/>
            </a:prstGeom>
            <a:noFill/>
          </p:spPr>
          <p:txBody>
            <a:bodyPr wrap="square" rtlCol="0">
              <a:spAutoFit/>
            </a:bodyPr>
            <a:lstStyle/>
            <a:p>
              <a:r>
                <a:rPr lang="en-US" altLang="ko-KR" sz="1600" dirty="0" err="1">
                  <a:solidFill>
                    <a:srgbClr val="787878"/>
                  </a:solidFill>
                  <a:cs typeface="Arial" pitchFamily="34" charset="0"/>
                </a:rPr>
                <a:t>Caracteristicas</a:t>
              </a:r>
              <a:r>
                <a:rPr lang="en-US" altLang="ko-KR" sz="1600" dirty="0">
                  <a:solidFill>
                    <a:srgbClr val="787878"/>
                  </a:solidFill>
                  <a:cs typeface="Arial" pitchFamily="34" charset="0"/>
                </a:rPr>
                <a:t>, </a:t>
              </a:r>
              <a:r>
                <a:rPr lang="en-US" altLang="ko-KR" sz="1600" dirty="0" err="1">
                  <a:solidFill>
                    <a:srgbClr val="787878"/>
                  </a:solidFill>
                  <a:cs typeface="Arial" pitchFamily="34" charset="0"/>
                </a:rPr>
                <a:t>ventajas</a:t>
              </a:r>
              <a:r>
                <a:rPr lang="en-US" altLang="ko-KR" sz="1600" dirty="0">
                  <a:solidFill>
                    <a:srgbClr val="787878"/>
                  </a:solidFill>
                  <a:cs typeface="Arial" pitchFamily="34" charset="0"/>
                </a:rPr>
                <a:t> y </a:t>
              </a:r>
              <a:r>
                <a:rPr lang="en-US" altLang="ko-KR" sz="1600" dirty="0" err="1">
                  <a:solidFill>
                    <a:srgbClr val="787878"/>
                  </a:solidFill>
                  <a:cs typeface="Arial" pitchFamily="34" charset="0"/>
                </a:rPr>
                <a:t>desventajas</a:t>
              </a:r>
              <a:r>
                <a:rPr lang="en-US" altLang="ko-KR" sz="1600" dirty="0">
                  <a:solidFill>
                    <a:srgbClr val="787878"/>
                  </a:solidFill>
                  <a:cs typeface="Arial" pitchFamily="34" charset="0"/>
                </a:rPr>
                <a:t>.</a:t>
              </a:r>
              <a:endParaRPr lang="ko-KR" altLang="en-US" sz="1600" dirty="0">
                <a:solidFill>
                  <a:srgbClr val="787878"/>
                </a:solidFill>
                <a:cs typeface="Arial" pitchFamily="34" charset="0"/>
              </a:endParaRPr>
            </a:p>
          </p:txBody>
        </p:sp>
        <p:sp>
          <p:nvSpPr>
            <p:cNvPr id="25" name="TextBox 25">
              <a:extLst>
                <a:ext uri="{FF2B5EF4-FFF2-40B4-BE49-F238E27FC236}">
                  <a16:creationId xmlns:a16="http://schemas.microsoft.com/office/drawing/2014/main" xmlns="" id="{02336325-F487-9F2A-0325-B905C4FA2CBC}"/>
                </a:ext>
              </a:extLst>
            </p:cNvPr>
            <p:cNvSpPr txBox="1"/>
            <p:nvPr/>
          </p:nvSpPr>
          <p:spPr>
            <a:xfrm>
              <a:off x="803640" y="3362835"/>
              <a:ext cx="2059657" cy="253916"/>
            </a:xfrm>
            <a:prstGeom prst="rect">
              <a:avLst/>
            </a:prstGeom>
            <a:noFill/>
          </p:spPr>
          <p:txBody>
            <a:bodyPr wrap="square" rtlCol="0">
              <a:spAutoFit/>
            </a:bodyPr>
            <a:lstStyle/>
            <a:p>
              <a:r>
                <a:rPr lang="es-MX" altLang="ko-KR" sz="1600" b="1" dirty="0">
                  <a:solidFill>
                    <a:srgbClr val="787878"/>
                  </a:solidFill>
                  <a:cs typeface="Arial" pitchFamily="34" charset="0"/>
                </a:rPr>
                <a:t>Web 4.0</a:t>
              </a:r>
              <a:endParaRPr lang="ko-KR" altLang="en-US" sz="1600" b="1" dirty="0">
                <a:solidFill>
                  <a:srgbClr val="787878"/>
                </a:solidFill>
                <a:cs typeface="Arial" pitchFamily="34" charset="0"/>
              </a:endParaRPr>
            </a:p>
          </p:txBody>
        </p:sp>
      </p:grpSp>
    </p:spTree>
    <p:extLst>
      <p:ext uri="{BB962C8B-B14F-4D97-AF65-F5344CB8AC3E}">
        <p14:creationId xmlns:p14="http://schemas.microsoft.com/office/powerpoint/2010/main" val="223503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F5DB1D3-A7AB-4C7F-86FC-C5A81609EB25}"/>
              </a:ext>
            </a:extLst>
          </p:cNvPr>
          <p:cNvSpPr>
            <a:spLocks noGrp="1"/>
          </p:cNvSpPr>
          <p:nvPr>
            <p:ph type="body" sz="quarter" idx="10"/>
          </p:nvPr>
        </p:nvSpPr>
        <p:spPr>
          <a:xfrm>
            <a:off x="323529" y="602980"/>
            <a:ext cx="11573197" cy="724247"/>
          </a:xfrm>
        </p:spPr>
        <p:txBody>
          <a:bodyPr/>
          <a:lstStyle/>
          <a:p>
            <a:r>
              <a:rPr lang="es-MX" dirty="0"/>
              <a:t>Bibliografía </a:t>
            </a:r>
            <a:endParaRPr lang="es-CO" dirty="0"/>
          </a:p>
        </p:txBody>
      </p:sp>
      <p:sp>
        <p:nvSpPr>
          <p:cNvPr id="3" name="Rectángulo 2">
            <a:extLst>
              <a:ext uri="{FF2B5EF4-FFF2-40B4-BE49-F238E27FC236}">
                <a16:creationId xmlns:a16="http://schemas.microsoft.com/office/drawing/2014/main" xmlns="" id="{35647FDC-2166-49D7-8DD5-B3091E0B0437}"/>
              </a:ext>
            </a:extLst>
          </p:cNvPr>
          <p:cNvSpPr/>
          <p:nvPr/>
        </p:nvSpPr>
        <p:spPr>
          <a:xfrm>
            <a:off x="323529" y="1694770"/>
            <a:ext cx="11220773" cy="4370427"/>
          </a:xfrm>
          <a:prstGeom prst="rect">
            <a:avLst/>
          </a:prstGeom>
        </p:spPr>
        <p:txBody>
          <a:bodyPr wrap="square">
            <a:spAutoFit/>
          </a:bodyPr>
          <a:lstStyle/>
          <a:p>
            <a:r>
              <a:rPr lang="es-MX" sz="2000" dirty="0" err="1"/>
              <a:t>Florez</a:t>
            </a:r>
            <a:r>
              <a:rPr lang="es-MX" sz="2000" dirty="0"/>
              <a:t>, E. (2021). https://es.slideshare.net/slideshow/cuadro-comparativo-de-la-web-10-web-20-web-30-web-40/250459541.</a:t>
            </a:r>
          </a:p>
          <a:p>
            <a:endParaRPr lang="es-MX" sz="2000" dirty="0"/>
          </a:p>
          <a:p>
            <a:r>
              <a:rPr lang="es-MX" sz="2000" dirty="0"/>
              <a:t>Garza, K. G. (2015). Enmarcar la interfaz del sistema comunitario. Actas de la Conferencia HCI Británica. Gran Bretaña: Conferencia Británica de </a:t>
            </a:r>
            <a:r>
              <a:rPr lang="es-MX" sz="2000" dirty="0" smtClean="0"/>
              <a:t>Interacción </a:t>
            </a:r>
            <a:r>
              <a:rPr lang="es-MX" sz="2000" dirty="0"/>
              <a:t>Humano - Computadora.</a:t>
            </a:r>
          </a:p>
          <a:p>
            <a:endParaRPr lang="es-MX" sz="2000" dirty="0"/>
          </a:p>
          <a:p>
            <a:r>
              <a:rPr lang="es-MX" sz="2000" dirty="0"/>
              <a:t>Peinado, J. (2016). https://aula10formacion.com/blog/que-es-y-para-que-sirve-la-web-3-0/.</a:t>
            </a:r>
          </a:p>
          <a:p>
            <a:r>
              <a:rPr lang="es-MX" sz="2000" dirty="0"/>
              <a:t>Ridge, B. V. (20 de Agosto de 2023). https://www.mediummultimedia.com/web/cual-es-el-objetivo-de-la-web-2-0/#google_vignette.</a:t>
            </a:r>
          </a:p>
          <a:p>
            <a:endParaRPr lang="es-MX" sz="2000" dirty="0"/>
          </a:p>
          <a:p>
            <a:r>
              <a:rPr lang="es-MX" sz="2000" dirty="0"/>
              <a:t>Robles., M. Á. (2017). http://biblioteca.udgvirtual.udg.mx/jspui/bitstream/123456789/3088/1/Resumen%20del%20Contenido%20de%20la%20Unidad.pdf.</a:t>
            </a:r>
          </a:p>
          <a:p>
            <a:endParaRPr lang="es-MX" dirty="0"/>
          </a:p>
        </p:txBody>
      </p:sp>
    </p:spTree>
    <p:extLst>
      <p:ext uri="{BB962C8B-B14F-4D97-AF65-F5344CB8AC3E}">
        <p14:creationId xmlns:p14="http://schemas.microsoft.com/office/powerpoint/2010/main" val="6743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xmlns="" id="{AD4BE536-8A48-4AD0-A9F9-0F40882913C5}"/>
              </a:ext>
            </a:extLst>
          </p:cNvPr>
          <p:cNvSpPr txBox="1"/>
          <p:nvPr/>
        </p:nvSpPr>
        <p:spPr>
          <a:xfrm>
            <a:off x="7355182" y="5166427"/>
            <a:ext cx="4570134" cy="1569660"/>
          </a:xfrm>
          <a:prstGeom prst="rect">
            <a:avLst/>
          </a:prstGeom>
          <a:noFill/>
        </p:spPr>
        <p:txBody>
          <a:bodyPr wrap="square" rtlCol="0" anchor="ctr">
            <a:spAutoFit/>
          </a:bodyPr>
          <a:lstStyle/>
          <a:p>
            <a:pPr algn="r"/>
            <a:r>
              <a:rPr lang="es-MX" altLang="ko-KR" sz="9600" dirty="0">
                <a:solidFill>
                  <a:schemeClr val="bg1"/>
                </a:solidFill>
                <a:cs typeface="Arial" pitchFamily="34" charset="0"/>
              </a:rPr>
              <a:t>Gracias</a:t>
            </a:r>
            <a:r>
              <a:rPr lang="es-MX" altLang="ko-KR" sz="3600" dirty="0">
                <a:solidFill>
                  <a:schemeClr val="bg1"/>
                </a:solidFill>
                <a:cs typeface="Arial" pitchFamily="34" charset="0"/>
              </a:rPr>
              <a:t> </a:t>
            </a:r>
            <a:endParaRPr lang="ko-KR" altLang="en-US" sz="3600" dirty="0">
              <a:solidFill>
                <a:schemeClr val="bg1"/>
              </a:solidFill>
              <a:cs typeface="Arial" pitchFamily="34" charset="0"/>
            </a:endParaRPr>
          </a:p>
        </p:txBody>
      </p:sp>
    </p:spTree>
    <p:extLst>
      <p:ext uri="{BB962C8B-B14F-4D97-AF65-F5344CB8AC3E}">
        <p14:creationId xmlns:p14="http://schemas.microsoft.com/office/powerpoint/2010/main" val="247560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五边形 1">
            <a:extLst>
              <a:ext uri="{FF2B5EF4-FFF2-40B4-BE49-F238E27FC236}">
                <a16:creationId xmlns:a16="http://schemas.microsoft.com/office/drawing/2014/main" xmlns="" id="{F3E3B851-BC8A-D5F6-F06F-58C27E76C010}"/>
              </a:ext>
            </a:extLst>
          </p:cNvPr>
          <p:cNvSpPr/>
          <p:nvPr/>
        </p:nvSpPr>
        <p:spPr>
          <a:xfrm>
            <a:off x="-23493" y="4625094"/>
            <a:ext cx="3686629" cy="1429658"/>
          </a:xfrm>
          <a:prstGeom prst="homePlate">
            <a:avLst>
              <a:gd name="adj" fmla="val 23896"/>
            </a:avLst>
          </a:prstGeom>
          <a:solidFill>
            <a:srgbClr val="33AA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a:ea typeface="微软雅黑"/>
              <a:cs typeface="+mn-cs"/>
            </a:endParaRPr>
          </a:p>
        </p:txBody>
      </p:sp>
      <p:sp>
        <p:nvSpPr>
          <p:cNvPr id="32" name="任意多边形 5">
            <a:extLst>
              <a:ext uri="{FF2B5EF4-FFF2-40B4-BE49-F238E27FC236}">
                <a16:creationId xmlns:a16="http://schemas.microsoft.com/office/drawing/2014/main" xmlns="" id="{14DBDCA3-915F-E35D-3B6D-66B580D82337}"/>
              </a:ext>
            </a:extLst>
          </p:cNvPr>
          <p:cNvSpPr/>
          <p:nvPr/>
        </p:nvSpPr>
        <p:spPr>
          <a:xfrm>
            <a:off x="-49797" y="535188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rgbClr val="013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33" name="六边形 2">
            <a:extLst>
              <a:ext uri="{FF2B5EF4-FFF2-40B4-BE49-F238E27FC236}">
                <a16:creationId xmlns:a16="http://schemas.microsoft.com/office/drawing/2014/main" xmlns="" id="{DE755D42-5ED0-61F0-8BE9-C3EA1F47FDB4}"/>
              </a:ext>
            </a:extLst>
          </p:cNvPr>
          <p:cNvSpPr/>
          <p:nvPr/>
        </p:nvSpPr>
        <p:spPr>
          <a:xfrm>
            <a:off x="2141277" y="4736426"/>
            <a:ext cx="1346924" cy="1161142"/>
          </a:xfrm>
          <a:prstGeom prst="hexagon">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Arial"/>
              <a:ea typeface="微软雅黑"/>
              <a:cs typeface="+mn-cs"/>
            </a:endParaRPr>
          </a:p>
        </p:txBody>
      </p:sp>
      <p:sp>
        <p:nvSpPr>
          <p:cNvPr id="35" name="文本框 7">
            <a:extLst>
              <a:ext uri="{FF2B5EF4-FFF2-40B4-BE49-F238E27FC236}">
                <a16:creationId xmlns:a16="http://schemas.microsoft.com/office/drawing/2014/main" xmlns="" id="{6D32687F-D530-1AA8-8D46-E543725E0E18}"/>
              </a:ext>
            </a:extLst>
          </p:cNvPr>
          <p:cNvSpPr txBox="1"/>
          <p:nvPr/>
        </p:nvSpPr>
        <p:spPr>
          <a:xfrm>
            <a:off x="1452152" y="1886413"/>
            <a:ext cx="8593207" cy="2628027"/>
          </a:xfrm>
          <a:prstGeom prst="rect">
            <a:avLst/>
          </a:prstGeom>
          <a:noFill/>
        </p:spPr>
        <p:txBody>
          <a:bodyPr wrap="square" rtlCol="0">
            <a:spAutoFit/>
            <a:scene3d>
              <a:camera prst="orthographicFront"/>
              <a:lightRig rig="threePt" dir="t"/>
            </a:scene3d>
            <a:sp3d contourW="12700"/>
          </a:bodyPr>
          <a:lstStyle/>
          <a:p>
            <a:pPr algn="just">
              <a:lnSpc>
                <a:spcPct val="120000"/>
              </a:lnSpc>
              <a:defRPr/>
            </a:pPr>
            <a:r>
              <a:rPr lang="es-MX" altLang="zh-CN" sz="2800" dirty="0">
                <a:solidFill>
                  <a:prstClr val="white">
                    <a:lumMod val="50000"/>
                  </a:prstClr>
                </a:solidFill>
                <a:latin typeface="Century Gothic" panose="020B0502020202020204" pitchFamily="34" charset="0"/>
                <a:ea typeface="微软雅黑"/>
              </a:rPr>
              <a:t>La Web 1.0 marcó el inicio de la internet estática. La Web 2.0 revolucionó la interacción y colaboración. La Web 3.0 introdujo la inteligencia artificial. La Web 4.0 promete la web semántica y la interconexión total.</a:t>
            </a:r>
            <a:endParaRPr lang="en-US" altLang="zh-CN" sz="2800" dirty="0">
              <a:solidFill>
                <a:prstClr val="white">
                  <a:lumMod val="50000"/>
                </a:prstClr>
              </a:solidFill>
              <a:latin typeface="Century Gothic" panose="020B0502020202020204" pitchFamily="34" charset="0"/>
              <a:ea typeface="微软雅黑"/>
            </a:endParaRPr>
          </a:p>
        </p:txBody>
      </p:sp>
      <p:sp>
        <p:nvSpPr>
          <p:cNvPr id="36" name="文本框 8">
            <a:extLst>
              <a:ext uri="{FF2B5EF4-FFF2-40B4-BE49-F238E27FC236}">
                <a16:creationId xmlns:a16="http://schemas.microsoft.com/office/drawing/2014/main" xmlns="" id="{F91F9EBC-B79A-F1CB-F418-FD1B9F964042}"/>
              </a:ext>
            </a:extLst>
          </p:cNvPr>
          <p:cNvSpPr txBox="1"/>
          <p:nvPr/>
        </p:nvSpPr>
        <p:spPr>
          <a:xfrm>
            <a:off x="334702" y="1044895"/>
            <a:ext cx="4147289" cy="707886"/>
          </a:xfrm>
          <a:prstGeom prst="rect">
            <a:avLst/>
          </a:prstGeom>
          <a:noFill/>
        </p:spPr>
        <p:txBody>
          <a:bodyPr wrap="none" rtlCol="0">
            <a:spAutoFit/>
            <a:scene3d>
              <a:camera prst="orthographicFront"/>
              <a:lightRig rig="threePt" dir="t"/>
            </a:scene3d>
            <a:sp3d contourW="12700"/>
          </a:bodyPr>
          <a:lstStyle/>
          <a:p>
            <a:pPr>
              <a:defRPr/>
            </a:pPr>
            <a:r>
              <a:rPr lang="es-MX" altLang="zh-CN" sz="4000" dirty="0">
                <a:solidFill>
                  <a:srgbClr val="000000">
                    <a:lumMod val="75000"/>
                    <a:lumOff val="25000"/>
                  </a:srgbClr>
                </a:solidFill>
                <a:latin typeface="Century Gothic" panose="020B0502020202020204" pitchFamily="34" charset="0"/>
                <a:ea typeface="方正兰亭中黑_GBK" panose="02000000000000000000" pitchFamily="2" charset="-122"/>
              </a:rPr>
              <a:t>INTRODUCCIÓN</a:t>
            </a:r>
            <a:endParaRPr lang="zh-CN" altLang="en-US" sz="4000" dirty="0">
              <a:solidFill>
                <a:srgbClr val="000000">
                  <a:lumMod val="75000"/>
                  <a:lumOff val="25000"/>
                </a:srgbClr>
              </a:solidFill>
              <a:latin typeface="Century Gothic" panose="020B0502020202020204" pitchFamily="34" charset="0"/>
              <a:ea typeface="方正兰亭中黑_GBK" panose="02000000000000000000" pitchFamily="2" charset="-122"/>
            </a:endParaRPr>
          </a:p>
        </p:txBody>
      </p:sp>
      <p:sp>
        <p:nvSpPr>
          <p:cNvPr id="38" name="任意多边形 15">
            <a:extLst>
              <a:ext uri="{FF2B5EF4-FFF2-40B4-BE49-F238E27FC236}">
                <a16:creationId xmlns:a16="http://schemas.microsoft.com/office/drawing/2014/main" xmlns="" id="{D9F31C3B-4D36-5E84-B42F-4D0892C8A804}"/>
              </a:ext>
            </a:extLst>
          </p:cNvPr>
          <p:cNvSpPr/>
          <p:nvPr/>
        </p:nvSpPr>
        <p:spPr>
          <a:xfrm>
            <a:off x="10196052" y="3404431"/>
            <a:ext cx="1995948" cy="3453569"/>
          </a:xfrm>
          <a:custGeom>
            <a:avLst/>
            <a:gdLst>
              <a:gd name="connsiteX0" fmla="*/ 863392 w 1995948"/>
              <a:gd name="connsiteY0" fmla="*/ 0 h 3453569"/>
              <a:gd name="connsiteX1" fmla="*/ 1995948 w 1995948"/>
              <a:gd name="connsiteY1" fmla="*/ 0 h 3453569"/>
              <a:gd name="connsiteX2" fmla="*/ 1995948 w 1995948"/>
              <a:gd name="connsiteY2" fmla="*/ 3453569 h 3453569"/>
              <a:gd name="connsiteX3" fmla="*/ 0 w 1995948"/>
              <a:gd name="connsiteY3" fmla="*/ 3453569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863392" y="0"/>
                </a:moveTo>
                <a:lnTo>
                  <a:pt x="1995948" y="0"/>
                </a:lnTo>
                <a:lnTo>
                  <a:pt x="1995948" y="3453569"/>
                </a:lnTo>
                <a:lnTo>
                  <a:pt x="0" y="3453569"/>
                </a:lnTo>
                <a:close/>
              </a:path>
            </a:pathLst>
          </a:custGeom>
          <a:solidFill>
            <a:srgbClr val="01385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39" name="任意多边形 16">
            <a:extLst>
              <a:ext uri="{FF2B5EF4-FFF2-40B4-BE49-F238E27FC236}">
                <a16:creationId xmlns:a16="http://schemas.microsoft.com/office/drawing/2014/main" xmlns="" id="{CFCA8D7D-7DF2-A290-8103-47663768E3F7}"/>
              </a:ext>
            </a:extLst>
          </p:cNvPr>
          <p:cNvSpPr/>
          <p:nvPr/>
        </p:nvSpPr>
        <p:spPr>
          <a:xfrm flipV="1">
            <a:off x="10196052" y="-1"/>
            <a:ext cx="1995948" cy="3404431"/>
          </a:xfrm>
          <a:custGeom>
            <a:avLst/>
            <a:gdLst>
              <a:gd name="connsiteX0" fmla="*/ 0 w 1995948"/>
              <a:gd name="connsiteY0" fmla="*/ 3453569 h 3453569"/>
              <a:gd name="connsiteX1" fmla="*/ 1995948 w 1995948"/>
              <a:gd name="connsiteY1" fmla="*/ 3453569 h 3453569"/>
              <a:gd name="connsiteX2" fmla="*/ 1995948 w 1995948"/>
              <a:gd name="connsiteY2" fmla="*/ 0 h 3453569"/>
              <a:gd name="connsiteX3" fmla="*/ 863392 w 1995948"/>
              <a:gd name="connsiteY3" fmla="*/ 0 h 3453569"/>
            </a:gdLst>
            <a:ahLst/>
            <a:cxnLst>
              <a:cxn ang="0">
                <a:pos x="connsiteX0" y="connsiteY0"/>
              </a:cxn>
              <a:cxn ang="0">
                <a:pos x="connsiteX1" y="connsiteY1"/>
              </a:cxn>
              <a:cxn ang="0">
                <a:pos x="connsiteX2" y="connsiteY2"/>
              </a:cxn>
              <a:cxn ang="0">
                <a:pos x="connsiteX3" y="connsiteY3"/>
              </a:cxn>
            </a:cxnLst>
            <a:rect l="l" t="t" r="r" b="b"/>
            <a:pathLst>
              <a:path w="1995948" h="3453569">
                <a:moveTo>
                  <a:pt x="0" y="3453569"/>
                </a:moveTo>
                <a:lnTo>
                  <a:pt x="1995948" y="3453569"/>
                </a:lnTo>
                <a:lnTo>
                  <a:pt x="1995948" y="0"/>
                </a:lnTo>
                <a:lnTo>
                  <a:pt x="863392" y="0"/>
                </a:lnTo>
                <a:close/>
              </a:path>
            </a:pathLst>
          </a:custGeom>
          <a:solidFill>
            <a:srgbClr val="33AAB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40" name="文本框 18">
            <a:extLst>
              <a:ext uri="{FF2B5EF4-FFF2-40B4-BE49-F238E27FC236}">
                <a16:creationId xmlns:a16="http://schemas.microsoft.com/office/drawing/2014/main" xmlns="" id="{8BDF6CA4-0EF2-9595-54A1-5E3C3562C9AD}"/>
              </a:ext>
            </a:extLst>
          </p:cNvPr>
          <p:cNvSpPr txBox="1"/>
          <p:nvPr/>
        </p:nvSpPr>
        <p:spPr>
          <a:xfrm>
            <a:off x="11157755" y="1712573"/>
            <a:ext cx="861774" cy="3328978"/>
          </a:xfrm>
          <a:prstGeom prst="rect">
            <a:avLst/>
          </a:prstGeom>
          <a:noFill/>
        </p:spPr>
        <p:txBody>
          <a:bodyPr vert="eaVert" wrap="square" rtlCol="0">
            <a:spAutoFit/>
            <a:scene3d>
              <a:camera prst="orthographicFront"/>
              <a:lightRig rig="threePt" dir="t"/>
            </a:scene3d>
            <a:sp3d contourW="12700"/>
          </a:bodyPr>
          <a:lstStyle/>
          <a:p>
            <a:pPr algn="dist">
              <a:defRPr/>
            </a:pPr>
            <a:r>
              <a:rPr lang="en-US" altLang="zh-CN" sz="4400" b="1" dirty="0">
                <a:solidFill>
                  <a:srgbClr val="FFFFFF"/>
                </a:solidFill>
                <a:latin typeface="微软雅黑"/>
                <a:ea typeface="微软雅黑"/>
              </a:rPr>
              <a:t>WEB</a:t>
            </a:r>
            <a:endParaRPr lang="zh-CN" altLang="en-US" sz="4400" b="1" dirty="0">
              <a:solidFill>
                <a:srgbClr val="FFFFFF"/>
              </a:solidFill>
              <a:latin typeface="微软雅黑"/>
              <a:ea typeface="微软雅黑"/>
            </a:endParaRPr>
          </a:p>
        </p:txBody>
      </p:sp>
      <p:grpSp>
        <p:nvGrpSpPr>
          <p:cNvPr id="2" name="Grupo 1">
            <a:extLst>
              <a:ext uri="{FF2B5EF4-FFF2-40B4-BE49-F238E27FC236}">
                <a16:creationId xmlns:a16="http://schemas.microsoft.com/office/drawing/2014/main" xmlns="" id="{36A90B1C-A8A4-42A2-0A9E-3975E9424A11}"/>
              </a:ext>
            </a:extLst>
          </p:cNvPr>
          <p:cNvGrpSpPr/>
          <p:nvPr/>
        </p:nvGrpSpPr>
        <p:grpSpPr>
          <a:xfrm flipH="1">
            <a:off x="2403076" y="4892652"/>
            <a:ext cx="890271" cy="894542"/>
            <a:chOff x="5058555" y="1414394"/>
            <a:chExt cx="1233116" cy="1231103"/>
          </a:xfrm>
          <a:solidFill>
            <a:srgbClr val="013857"/>
          </a:solidFill>
        </p:grpSpPr>
        <p:sp>
          <p:nvSpPr>
            <p:cNvPr id="41" name="Forma libre: forma 40">
              <a:extLst>
                <a:ext uri="{FF2B5EF4-FFF2-40B4-BE49-F238E27FC236}">
                  <a16:creationId xmlns:a16="http://schemas.microsoft.com/office/drawing/2014/main" xmlns="" id="{F5E59B7F-38FB-3064-46C7-870CC315F87B}"/>
                </a:ext>
              </a:extLst>
            </p:cNvPr>
            <p:cNvSpPr/>
            <p:nvPr/>
          </p:nvSpPr>
          <p:spPr>
            <a:xfrm>
              <a:off x="5119494" y="1950384"/>
              <a:ext cx="1164674" cy="695113"/>
            </a:xfrm>
            <a:custGeom>
              <a:avLst/>
              <a:gdLst>
                <a:gd name="connsiteX0" fmla="*/ 406321 w 1164674"/>
                <a:gd name="connsiteY0" fmla="*/ 695114 h 695113"/>
                <a:gd name="connsiteX1" fmla="*/ 405547 w 1164674"/>
                <a:gd name="connsiteY1" fmla="*/ 687629 h 695113"/>
                <a:gd name="connsiteX2" fmla="*/ 317270 w 1164674"/>
                <a:gd name="connsiteY2" fmla="*/ 592512 h 695113"/>
                <a:gd name="connsiteX3" fmla="*/ 217120 w 1164674"/>
                <a:gd name="connsiteY3" fmla="*/ 587737 h 695113"/>
                <a:gd name="connsiteX4" fmla="*/ 196471 w 1164674"/>
                <a:gd name="connsiteY4" fmla="*/ 584381 h 695113"/>
                <a:gd name="connsiteX5" fmla="*/ 106000 w 1164674"/>
                <a:gd name="connsiteY5" fmla="*/ 448094 h 695113"/>
                <a:gd name="connsiteX6" fmla="*/ 99418 w 1164674"/>
                <a:gd name="connsiteY6" fmla="*/ 404472 h 695113"/>
                <a:gd name="connsiteX7" fmla="*/ 93352 w 1164674"/>
                <a:gd name="connsiteY7" fmla="*/ 383436 h 695113"/>
                <a:gd name="connsiteX8" fmla="*/ 82253 w 1164674"/>
                <a:gd name="connsiteY8" fmla="*/ 330779 h 695113"/>
                <a:gd name="connsiteX9" fmla="*/ 78639 w 1164674"/>
                <a:gd name="connsiteY9" fmla="*/ 301483 h 695113"/>
                <a:gd name="connsiteX10" fmla="*/ 87415 w 1164674"/>
                <a:gd name="connsiteY10" fmla="*/ 249859 h 695113"/>
                <a:gd name="connsiteX11" fmla="*/ 45471 w 1164674"/>
                <a:gd name="connsiteY11" fmla="*/ 237727 h 695113"/>
                <a:gd name="connsiteX12" fmla="*/ 12303 w 1164674"/>
                <a:gd name="connsiteY12" fmla="*/ 220821 h 695113"/>
                <a:gd name="connsiteX13" fmla="*/ 171 w 1164674"/>
                <a:gd name="connsiteY13" fmla="*/ 190621 h 695113"/>
                <a:gd name="connsiteX14" fmla="*/ 53086 w 1164674"/>
                <a:gd name="connsiteY14" fmla="*/ 145192 h 695113"/>
                <a:gd name="connsiteX15" fmla="*/ 115809 w 1164674"/>
                <a:gd name="connsiteY15" fmla="*/ 145192 h 695113"/>
                <a:gd name="connsiteX16" fmla="*/ 231575 w 1164674"/>
                <a:gd name="connsiteY16" fmla="*/ 91890 h 695113"/>
                <a:gd name="connsiteX17" fmla="*/ 254031 w 1164674"/>
                <a:gd name="connsiteY17" fmla="*/ 80662 h 695113"/>
                <a:gd name="connsiteX18" fmla="*/ 333532 w 1164674"/>
                <a:gd name="connsiteY18" fmla="*/ 6066 h 695113"/>
                <a:gd name="connsiteX19" fmla="*/ 335726 w 1164674"/>
                <a:gd name="connsiteY19" fmla="*/ 0 h 695113"/>
                <a:gd name="connsiteX20" fmla="*/ 1164674 w 1164674"/>
                <a:gd name="connsiteY20" fmla="*/ 0 h 695113"/>
                <a:gd name="connsiteX21" fmla="*/ 1159641 w 1164674"/>
                <a:gd name="connsiteY21" fmla="*/ 20779 h 695113"/>
                <a:gd name="connsiteX22" fmla="*/ 1087368 w 1164674"/>
                <a:gd name="connsiteY22" fmla="*/ 147257 h 695113"/>
                <a:gd name="connsiteX23" fmla="*/ 978313 w 1164674"/>
                <a:gd name="connsiteY23" fmla="*/ 483715 h 695113"/>
                <a:gd name="connsiteX24" fmla="*/ 1014449 w 1164674"/>
                <a:gd name="connsiteY24" fmla="*/ 669560 h 695113"/>
                <a:gd name="connsiteX25" fmla="*/ 1023483 w 1164674"/>
                <a:gd name="connsiteY25" fmla="*/ 694856 h 695113"/>
                <a:gd name="connsiteX26" fmla="*/ 406321 w 1164674"/>
                <a:gd name="connsiteY26" fmla="*/ 695114 h 69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64674" h="695113">
                  <a:moveTo>
                    <a:pt x="406321" y="695114"/>
                  </a:moveTo>
                  <a:cubicBezTo>
                    <a:pt x="405934" y="691758"/>
                    <a:pt x="405289" y="689564"/>
                    <a:pt x="405547" y="687629"/>
                  </a:cubicBezTo>
                  <a:cubicBezTo>
                    <a:pt x="415872" y="629552"/>
                    <a:pt x="385156" y="594835"/>
                    <a:pt x="317270" y="592512"/>
                  </a:cubicBezTo>
                  <a:cubicBezTo>
                    <a:pt x="283844" y="591350"/>
                    <a:pt x="250418" y="589543"/>
                    <a:pt x="217120" y="587737"/>
                  </a:cubicBezTo>
                  <a:cubicBezTo>
                    <a:pt x="210151" y="587349"/>
                    <a:pt x="203311" y="585801"/>
                    <a:pt x="196471" y="584381"/>
                  </a:cubicBezTo>
                  <a:cubicBezTo>
                    <a:pt x="119680" y="568378"/>
                    <a:pt x="90513" y="525143"/>
                    <a:pt x="106000" y="448094"/>
                  </a:cubicBezTo>
                  <a:cubicBezTo>
                    <a:pt x="109226" y="431962"/>
                    <a:pt x="108839" y="418411"/>
                    <a:pt x="99418" y="404472"/>
                  </a:cubicBezTo>
                  <a:cubicBezTo>
                    <a:pt x="95417" y="398536"/>
                    <a:pt x="91545" y="389372"/>
                    <a:pt x="93352" y="383436"/>
                  </a:cubicBezTo>
                  <a:cubicBezTo>
                    <a:pt x="99289" y="363173"/>
                    <a:pt x="93352" y="347428"/>
                    <a:pt x="82253" y="330779"/>
                  </a:cubicBezTo>
                  <a:cubicBezTo>
                    <a:pt x="77349" y="323423"/>
                    <a:pt x="77736" y="311162"/>
                    <a:pt x="78639" y="301483"/>
                  </a:cubicBezTo>
                  <a:cubicBezTo>
                    <a:pt x="80188" y="284963"/>
                    <a:pt x="84060" y="268573"/>
                    <a:pt x="87415" y="249859"/>
                  </a:cubicBezTo>
                  <a:cubicBezTo>
                    <a:pt x="72961" y="245729"/>
                    <a:pt x="58893" y="242632"/>
                    <a:pt x="45471" y="237727"/>
                  </a:cubicBezTo>
                  <a:cubicBezTo>
                    <a:pt x="33856" y="233339"/>
                    <a:pt x="20821" y="229210"/>
                    <a:pt x="12303" y="220821"/>
                  </a:cubicBezTo>
                  <a:cubicBezTo>
                    <a:pt x="5076" y="213722"/>
                    <a:pt x="-1119" y="200300"/>
                    <a:pt x="171" y="190621"/>
                  </a:cubicBezTo>
                  <a:cubicBezTo>
                    <a:pt x="4688" y="155517"/>
                    <a:pt x="18369" y="145192"/>
                    <a:pt x="53086" y="145192"/>
                  </a:cubicBezTo>
                  <a:cubicBezTo>
                    <a:pt x="73993" y="145192"/>
                    <a:pt x="94901" y="145063"/>
                    <a:pt x="115809" y="145192"/>
                  </a:cubicBezTo>
                  <a:cubicBezTo>
                    <a:pt x="162786" y="145579"/>
                    <a:pt x="200601" y="126865"/>
                    <a:pt x="231575" y="91890"/>
                  </a:cubicBezTo>
                  <a:cubicBezTo>
                    <a:pt x="236737" y="85954"/>
                    <a:pt x="246288" y="81178"/>
                    <a:pt x="254031" y="80662"/>
                  </a:cubicBezTo>
                  <a:cubicBezTo>
                    <a:pt x="306558" y="77694"/>
                    <a:pt x="327595" y="58593"/>
                    <a:pt x="333532" y="6066"/>
                  </a:cubicBezTo>
                  <a:cubicBezTo>
                    <a:pt x="333790" y="4130"/>
                    <a:pt x="334951" y="2323"/>
                    <a:pt x="335726" y="0"/>
                  </a:cubicBezTo>
                  <a:cubicBezTo>
                    <a:pt x="611139" y="0"/>
                    <a:pt x="886422" y="0"/>
                    <a:pt x="1164674" y="0"/>
                  </a:cubicBezTo>
                  <a:cubicBezTo>
                    <a:pt x="1163126" y="6969"/>
                    <a:pt x="1162997" y="14713"/>
                    <a:pt x="1159641" y="20779"/>
                  </a:cubicBezTo>
                  <a:cubicBezTo>
                    <a:pt x="1136152" y="63239"/>
                    <a:pt x="1114986" y="107636"/>
                    <a:pt x="1087368" y="147257"/>
                  </a:cubicBezTo>
                  <a:cubicBezTo>
                    <a:pt x="1016643" y="248827"/>
                    <a:pt x="977280" y="359560"/>
                    <a:pt x="978313" y="483715"/>
                  </a:cubicBezTo>
                  <a:cubicBezTo>
                    <a:pt x="978829" y="547857"/>
                    <a:pt x="991864" y="609677"/>
                    <a:pt x="1014449" y="669560"/>
                  </a:cubicBezTo>
                  <a:cubicBezTo>
                    <a:pt x="1017418" y="677304"/>
                    <a:pt x="1019999" y="685047"/>
                    <a:pt x="1023483" y="694856"/>
                  </a:cubicBezTo>
                  <a:cubicBezTo>
                    <a:pt x="816472" y="695114"/>
                    <a:pt x="611397" y="695114"/>
                    <a:pt x="406321" y="695114"/>
                  </a:cubicBezTo>
                  <a:close/>
                </a:path>
              </a:pathLst>
            </a:custGeom>
            <a:grpFill/>
            <a:ln w="12884" cap="flat">
              <a:noFill/>
              <a:prstDash val="solid"/>
              <a:miter/>
            </a:ln>
          </p:spPr>
          <p:txBody>
            <a:bodyPr rtlCol="0" anchor="ctr"/>
            <a:lstStyle/>
            <a:p>
              <a:endParaRPr lang="es-PE"/>
            </a:p>
          </p:txBody>
        </p:sp>
        <p:sp>
          <p:nvSpPr>
            <p:cNvPr id="42" name="Forma libre: forma 41">
              <a:extLst>
                <a:ext uri="{FF2B5EF4-FFF2-40B4-BE49-F238E27FC236}">
                  <a16:creationId xmlns:a16="http://schemas.microsoft.com/office/drawing/2014/main" xmlns="" id="{0B8B1334-E369-D281-ED3E-758DB0C02299}"/>
                </a:ext>
              </a:extLst>
            </p:cNvPr>
            <p:cNvSpPr/>
            <p:nvPr/>
          </p:nvSpPr>
          <p:spPr>
            <a:xfrm>
              <a:off x="5316093" y="1414394"/>
              <a:ext cx="967687" cy="352080"/>
            </a:xfrm>
            <a:custGeom>
              <a:avLst/>
              <a:gdLst>
                <a:gd name="connsiteX0" fmla="*/ 967688 w 967687"/>
                <a:gd name="connsiteY0" fmla="*/ 352081 h 352080"/>
                <a:gd name="connsiteX1" fmla="*/ 136545 w 967687"/>
                <a:gd name="connsiteY1" fmla="*/ 352081 h 352080"/>
                <a:gd name="connsiteX2" fmla="*/ 136545 w 967687"/>
                <a:gd name="connsiteY2" fmla="*/ 311814 h 352080"/>
                <a:gd name="connsiteX3" fmla="*/ 63368 w 967687"/>
                <a:gd name="connsiteY3" fmla="*/ 235282 h 352080"/>
                <a:gd name="connsiteX4" fmla="*/ 37686 w 967687"/>
                <a:gd name="connsiteY4" fmla="*/ 222763 h 352080"/>
                <a:gd name="connsiteX5" fmla="*/ 0 w 967687"/>
                <a:gd name="connsiteY5" fmla="*/ 173979 h 352080"/>
                <a:gd name="connsiteX6" fmla="*/ 84276 w 967687"/>
                <a:gd name="connsiteY6" fmla="*/ 99125 h 352080"/>
                <a:gd name="connsiteX7" fmla="*/ 350913 w 967687"/>
                <a:gd name="connsiteY7" fmla="*/ 7621 h 352080"/>
                <a:gd name="connsiteX8" fmla="*/ 642974 w 967687"/>
                <a:gd name="connsiteY8" fmla="*/ 13042 h 352080"/>
                <a:gd name="connsiteX9" fmla="*/ 945231 w 967687"/>
                <a:gd name="connsiteY9" fmla="*/ 273226 h 352080"/>
                <a:gd name="connsiteX10" fmla="*/ 967688 w 967687"/>
                <a:gd name="connsiteY10" fmla="*/ 352081 h 35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7687" h="352080">
                  <a:moveTo>
                    <a:pt x="967688" y="352081"/>
                  </a:moveTo>
                  <a:cubicBezTo>
                    <a:pt x="688661" y="352081"/>
                    <a:pt x="414668" y="352081"/>
                    <a:pt x="136545" y="352081"/>
                  </a:cubicBezTo>
                  <a:cubicBezTo>
                    <a:pt x="136545" y="338788"/>
                    <a:pt x="136674" y="325237"/>
                    <a:pt x="136545" y="311814"/>
                  </a:cubicBezTo>
                  <a:cubicBezTo>
                    <a:pt x="136158" y="264837"/>
                    <a:pt x="109572" y="237992"/>
                    <a:pt x="63368" y="235282"/>
                  </a:cubicBezTo>
                  <a:cubicBezTo>
                    <a:pt x="54463" y="234766"/>
                    <a:pt x="43881" y="229345"/>
                    <a:pt x="37686" y="222763"/>
                  </a:cubicBezTo>
                  <a:cubicBezTo>
                    <a:pt x="24522" y="208567"/>
                    <a:pt x="13681" y="192047"/>
                    <a:pt x="0" y="173979"/>
                  </a:cubicBezTo>
                  <a:cubicBezTo>
                    <a:pt x="19359" y="148941"/>
                    <a:pt x="50075" y="122097"/>
                    <a:pt x="84276" y="99125"/>
                  </a:cubicBezTo>
                  <a:cubicBezTo>
                    <a:pt x="164938" y="44791"/>
                    <a:pt x="255538" y="18979"/>
                    <a:pt x="350913" y="7621"/>
                  </a:cubicBezTo>
                  <a:cubicBezTo>
                    <a:pt x="448482" y="-3994"/>
                    <a:pt x="546438" y="-2445"/>
                    <a:pt x="642974" y="13042"/>
                  </a:cubicBezTo>
                  <a:cubicBezTo>
                    <a:pt x="795780" y="37563"/>
                    <a:pt x="893737" y="129583"/>
                    <a:pt x="945231" y="273226"/>
                  </a:cubicBezTo>
                  <a:cubicBezTo>
                    <a:pt x="954137" y="298005"/>
                    <a:pt x="959815" y="323817"/>
                    <a:pt x="967688" y="352081"/>
                  </a:cubicBezTo>
                  <a:close/>
                </a:path>
              </a:pathLst>
            </a:custGeom>
            <a:grpFill/>
            <a:ln w="12884" cap="flat">
              <a:noFill/>
              <a:prstDash val="solid"/>
              <a:miter/>
            </a:ln>
          </p:spPr>
          <p:txBody>
            <a:bodyPr rtlCol="0" anchor="ctr"/>
            <a:lstStyle/>
            <a:p>
              <a:endParaRPr lang="es-PE"/>
            </a:p>
          </p:txBody>
        </p:sp>
        <p:sp>
          <p:nvSpPr>
            <p:cNvPr id="43" name="Forma libre: forma 42">
              <a:extLst>
                <a:ext uri="{FF2B5EF4-FFF2-40B4-BE49-F238E27FC236}">
                  <a16:creationId xmlns:a16="http://schemas.microsoft.com/office/drawing/2014/main" xmlns="" id="{8DA3C72B-710A-A33D-D15F-F009F6E3AB1B}"/>
                </a:ext>
              </a:extLst>
            </p:cNvPr>
            <p:cNvSpPr/>
            <p:nvPr/>
          </p:nvSpPr>
          <p:spPr>
            <a:xfrm>
              <a:off x="5058555" y="1619315"/>
              <a:ext cx="1233116" cy="436853"/>
            </a:xfrm>
            <a:custGeom>
              <a:avLst/>
              <a:gdLst>
                <a:gd name="connsiteX0" fmla="*/ 353945 w 1233116"/>
                <a:gd name="connsiteY0" fmla="*/ 186394 h 436853"/>
                <a:gd name="connsiteX1" fmla="*/ 384920 w 1233116"/>
                <a:gd name="connsiteY1" fmla="*/ 186394 h 436853"/>
                <a:gd name="connsiteX2" fmla="*/ 1184314 w 1233116"/>
                <a:gd name="connsiteY2" fmla="*/ 186394 h 436853"/>
                <a:gd name="connsiteX3" fmla="*/ 1233099 w 1233116"/>
                <a:gd name="connsiteY3" fmla="*/ 234017 h 436853"/>
                <a:gd name="connsiteX4" fmla="*/ 1173989 w 1233116"/>
                <a:gd name="connsiteY4" fmla="*/ 292352 h 436853"/>
                <a:gd name="connsiteX5" fmla="*/ 362076 w 1233116"/>
                <a:gd name="connsiteY5" fmla="*/ 291836 h 436853"/>
                <a:gd name="connsiteX6" fmla="*/ 353945 w 1233116"/>
                <a:gd name="connsiteY6" fmla="*/ 293642 h 436853"/>
                <a:gd name="connsiteX7" fmla="*/ 353945 w 1233116"/>
                <a:gd name="connsiteY7" fmla="*/ 335458 h 436853"/>
                <a:gd name="connsiteX8" fmla="*/ 318970 w 1233116"/>
                <a:gd name="connsiteY8" fmla="*/ 371336 h 436853"/>
                <a:gd name="connsiteX9" fmla="*/ 295998 w 1233116"/>
                <a:gd name="connsiteY9" fmla="*/ 371207 h 436853"/>
                <a:gd name="connsiteX10" fmla="*/ 269154 w 1233116"/>
                <a:gd name="connsiteY10" fmla="*/ 385920 h 436853"/>
                <a:gd name="connsiteX11" fmla="*/ 176618 w 1233116"/>
                <a:gd name="connsiteY11" fmla="*/ 436769 h 436853"/>
                <a:gd name="connsiteX12" fmla="*/ 46913 w 1233116"/>
                <a:gd name="connsiteY12" fmla="*/ 436640 h 436853"/>
                <a:gd name="connsiteX13" fmla="*/ 194 w 1233116"/>
                <a:gd name="connsiteY13" fmla="*/ 390566 h 436853"/>
                <a:gd name="connsiteX14" fmla="*/ 194 w 1233116"/>
                <a:gd name="connsiteY14" fmla="*/ 47397 h 436853"/>
                <a:gd name="connsiteX15" fmla="*/ 46139 w 1233116"/>
                <a:gd name="connsiteY15" fmla="*/ 419 h 436853"/>
                <a:gd name="connsiteX16" fmla="*/ 180103 w 1233116"/>
                <a:gd name="connsiteY16" fmla="*/ 549 h 436853"/>
                <a:gd name="connsiteX17" fmla="*/ 270960 w 1233116"/>
                <a:gd name="connsiteY17" fmla="*/ 54366 h 436853"/>
                <a:gd name="connsiteX18" fmla="*/ 298579 w 1233116"/>
                <a:gd name="connsiteY18" fmla="*/ 70499 h 436853"/>
                <a:gd name="connsiteX19" fmla="*/ 319487 w 1233116"/>
                <a:gd name="connsiteY19" fmla="*/ 70370 h 436853"/>
                <a:gd name="connsiteX20" fmla="*/ 353945 w 1233116"/>
                <a:gd name="connsiteY20" fmla="*/ 105087 h 436853"/>
                <a:gd name="connsiteX21" fmla="*/ 353945 w 1233116"/>
                <a:gd name="connsiteY21" fmla="*/ 186394 h 43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3116" h="436853">
                  <a:moveTo>
                    <a:pt x="353945" y="186394"/>
                  </a:moveTo>
                  <a:cubicBezTo>
                    <a:pt x="366980" y="186394"/>
                    <a:pt x="375886" y="186394"/>
                    <a:pt x="384920" y="186394"/>
                  </a:cubicBezTo>
                  <a:cubicBezTo>
                    <a:pt x="651428" y="186394"/>
                    <a:pt x="917806" y="186394"/>
                    <a:pt x="1184314" y="186394"/>
                  </a:cubicBezTo>
                  <a:cubicBezTo>
                    <a:pt x="1227549" y="186394"/>
                    <a:pt x="1232840" y="191685"/>
                    <a:pt x="1233099" y="234017"/>
                  </a:cubicBezTo>
                  <a:cubicBezTo>
                    <a:pt x="1233356" y="290674"/>
                    <a:pt x="1231549" y="292352"/>
                    <a:pt x="1173989" y="292352"/>
                  </a:cubicBezTo>
                  <a:cubicBezTo>
                    <a:pt x="903351" y="292223"/>
                    <a:pt x="632714" y="291965"/>
                    <a:pt x="362076" y="291836"/>
                  </a:cubicBezTo>
                  <a:cubicBezTo>
                    <a:pt x="360786" y="291836"/>
                    <a:pt x="359366" y="292352"/>
                    <a:pt x="353945" y="293642"/>
                  </a:cubicBezTo>
                  <a:cubicBezTo>
                    <a:pt x="353945" y="306936"/>
                    <a:pt x="354075" y="321261"/>
                    <a:pt x="353945" y="335458"/>
                  </a:cubicBezTo>
                  <a:cubicBezTo>
                    <a:pt x="353558" y="362044"/>
                    <a:pt x="345040" y="370691"/>
                    <a:pt x="318970" y="371336"/>
                  </a:cubicBezTo>
                  <a:cubicBezTo>
                    <a:pt x="311356" y="371465"/>
                    <a:pt x="303612" y="371982"/>
                    <a:pt x="295998" y="371207"/>
                  </a:cubicBezTo>
                  <a:cubicBezTo>
                    <a:pt x="283479" y="369917"/>
                    <a:pt x="275994" y="374821"/>
                    <a:pt x="269154" y="385920"/>
                  </a:cubicBezTo>
                  <a:cubicBezTo>
                    <a:pt x="248246" y="420121"/>
                    <a:pt x="216756" y="436769"/>
                    <a:pt x="176618" y="436769"/>
                  </a:cubicBezTo>
                  <a:cubicBezTo>
                    <a:pt x="133383" y="436769"/>
                    <a:pt x="90148" y="437027"/>
                    <a:pt x="46913" y="436640"/>
                  </a:cubicBezTo>
                  <a:cubicBezTo>
                    <a:pt x="15552" y="436382"/>
                    <a:pt x="323" y="421540"/>
                    <a:pt x="194" y="390566"/>
                  </a:cubicBezTo>
                  <a:cubicBezTo>
                    <a:pt x="-65" y="276219"/>
                    <a:pt x="-65" y="161744"/>
                    <a:pt x="194" y="47397"/>
                  </a:cubicBezTo>
                  <a:cubicBezTo>
                    <a:pt x="194" y="16036"/>
                    <a:pt x="15035" y="807"/>
                    <a:pt x="46139" y="419"/>
                  </a:cubicBezTo>
                  <a:cubicBezTo>
                    <a:pt x="90793" y="-97"/>
                    <a:pt x="135448" y="-226"/>
                    <a:pt x="180103" y="549"/>
                  </a:cubicBezTo>
                  <a:cubicBezTo>
                    <a:pt x="220240" y="1323"/>
                    <a:pt x="251343" y="19391"/>
                    <a:pt x="270960" y="54366"/>
                  </a:cubicBezTo>
                  <a:cubicBezTo>
                    <a:pt x="277672" y="66498"/>
                    <a:pt x="284770" y="72306"/>
                    <a:pt x="298579" y="70499"/>
                  </a:cubicBezTo>
                  <a:cubicBezTo>
                    <a:pt x="305419" y="69595"/>
                    <a:pt x="312517" y="70112"/>
                    <a:pt x="319487" y="70370"/>
                  </a:cubicBezTo>
                  <a:cubicBezTo>
                    <a:pt x="344008" y="71273"/>
                    <a:pt x="353687" y="80823"/>
                    <a:pt x="353945" y="105087"/>
                  </a:cubicBezTo>
                  <a:cubicBezTo>
                    <a:pt x="354204" y="131415"/>
                    <a:pt x="353945" y="157743"/>
                    <a:pt x="353945" y="186394"/>
                  </a:cubicBezTo>
                  <a:close/>
                </a:path>
              </a:pathLst>
            </a:custGeom>
            <a:solidFill>
              <a:srgbClr val="33AAB9"/>
            </a:solidFill>
            <a:ln w="12884" cap="flat">
              <a:noFill/>
              <a:prstDash val="solid"/>
              <a:miter/>
            </a:ln>
          </p:spPr>
          <p:txBody>
            <a:bodyPr rtlCol="0" anchor="ctr"/>
            <a:lstStyle/>
            <a:p>
              <a:endParaRPr lang="es-PE"/>
            </a:p>
          </p:txBody>
        </p:sp>
      </p:grpSp>
      <p:grpSp>
        <p:nvGrpSpPr>
          <p:cNvPr id="71" name="Grupo 70">
            <a:extLst>
              <a:ext uri="{FF2B5EF4-FFF2-40B4-BE49-F238E27FC236}">
                <a16:creationId xmlns:a16="http://schemas.microsoft.com/office/drawing/2014/main" xmlns="" id="{CF85854A-4D51-DDE6-7A49-15E44ACCF9B5}"/>
              </a:ext>
            </a:extLst>
          </p:cNvPr>
          <p:cNvGrpSpPr/>
          <p:nvPr/>
        </p:nvGrpSpPr>
        <p:grpSpPr>
          <a:xfrm>
            <a:off x="6038794" y="4981044"/>
            <a:ext cx="1155285" cy="1192842"/>
            <a:chOff x="3019607" y="7587260"/>
            <a:chExt cx="882915" cy="911618"/>
          </a:xfrm>
          <a:solidFill>
            <a:srgbClr val="013857"/>
          </a:solidFill>
        </p:grpSpPr>
        <p:sp>
          <p:nvSpPr>
            <p:cNvPr id="48" name="Forma libre: forma 47">
              <a:extLst>
                <a:ext uri="{FF2B5EF4-FFF2-40B4-BE49-F238E27FC236}">
                  <a16:creationId xmlns:a16="http://schemas.microsoft.com/office/drawing/2014/main" xmlns="" id="{9D783EE7-5ADE-CEBE-A09B-A2C3E6AA155A}"/>
                </a:ext>
              </a:extLst>
            </p:cNvPr>
            <p:cNvSpPr/>
            <p:nvPr/>
          </p:nvSpPr>
          <p:spPr>
            <a:xfrm>
              <a:off x="3019607" y="7587260"/>
              <a:ext cx="882915" cy="911618"/>
            </a:xfrm>
            <a:custGeom>
              <a:avLst/>
              <a:gdLst>
                <a:gd name="connsiteX0" fmla="*/ 0 w 882915"/>
                <a:gd name="connsiteY0" fmla="*/ 911360 h 911618"/>
                <a:gd name="connsiteX1" fmla="*/ 107507 w 882915"/>
                <a:gd name="connsiteY1" fmla="*/ 738421 h 911618"/>
                <a:gd name="connsiteX2" fmla="*/ 209463 w 882915"/>
                <a:gd name="connsiteY2" fmla="*/ 704091 h 911618"/>
                <a:gd name="connsiteX3" fmla="*/ 307290 w 882915"/>
                <a:gd name="connsiteY3" fmla="*/ 648854 h 911618"/>
                <a:gd name="connsiteX4" fmla="*/ 326649 w 882915"/>
                <a:gd name="connsiteY4" fmla="*/ 615556 h 911618"/>
                <a:gd name="connsiteX5" fmla="*/ 334780 w 882915"/>
                <a:gd name="connsiteY5" fmla="*/ 578774 h 911618"/>
                <a:gd name="connsiteX6" fmla="*/ 165325 w 882915"/>
                <a:gd name="connsiteY6" fmla="*/ 509856 h 911618"/>
                <a:gd name="connsiteX7" fmla="*/ 215658 w 882915"/>
                <a:gd name="connsiteY7" fmla="*/ 334207 h 911618"/>
                <a:gd name="connsiteX8" fmla="*/ 230242 w 882915"/>
                <a:gd name="connsiteY8" fmla="*/ 334078 h 911618"/>
                <a:gd name="connsiteX9" fmla="*/ 236953 w 882915"/>
                <a:gd name="connsiteY9" fmla="*/ 329948 h 911618"/>
                <a:gd name="connsiteX10" fmla="*/ 230371 w 882915"/>
                <a:gd name="connsiteY10" fmla="*/ 324011 h 911618"/>
                <a:gd name="connsiteX11" fmla="*/ 221208 w 882915"/>
                <a:gd name="connsiteY11" fmla="*/ 323108 h 911618"/>
                <a:gd name="connsiteX12" fmla="*/ 208302 w 882915"/>
                <a:gd name="connsiteY12" fmla="*/ 306459 h 911618"/>
                <a:gd name="connsiteX13" fmla="*/ 210367 w 882915"/>
                <a:gd name="connsiteY13" fmla="*/ 292133 h 911618"/>
                <a:gd name="connsiteX14" fmla="*/ 241599 w 882915"/>
                <a:gd name="connsiteY14" fmla="*/ 263095 h 911618"/>
                <a:gd name="connsiteX15" fmla="*/ 256183 w 882915"/>
                <a:gd name="connsiteY15" fmla="*/ 256642 h 911618"/>
                <a:gd name="connsiteX16" fmla="*/ 224434 w 882915"/>
                <a:gd name="connsiteY16" fmla="*/ 246963 h 911618"/>
                <a:gd name="connsiteX17" fmla="*/ 271283 w 882915"/>
                <a:gd name="connsiteY17" fmla="*/ 82799 h 911618"/>
                <a:gd name="connsiteX18" fmla="*/ 329102 w 882915"/>
                <a:gd name="connsiteY18" fmla="*/ 46017 h 911618"/>
                <a:gd name="connsiteX19" fmla="*/ 335812 w 882915"/>
                <a:gd name="connsiteY19" fmla="*/ 43178 h 911618"/>
                <a:gd name="connsiteX20" fmla="*/ 431058 w 882915"/>
                <a:gd name="connsiteY20" fmla="*/ 201 h 911618"/>
                <a:gd name="connsiteX21" fmla="*/ 560376 w 882915"/>
                <a:gd name="connsiteY21" fmla="*/ 33498 h 911618"/>
                <a:gd name="connsiteX22" fmla="*/ 614839 w 882915"/>
                <a:gd name="connsiteY22" fmla="*/ 95060 h 911618"/>
                <a:gd name="connsiteX23" fmla="*/ 650072 w 882915"/>
                <a:gd name="connsiteY23" fmla="*/ 248253 h 911618"/>
                <a:gd name="connsiteX24" fmla="*/ 630455 w 882915"/>
                <a:gd name="connsiteY24" fmla="*/ 255868 h 911618"/>
                <a:gd name="connsiteX25" fmla="*/ 649298 w 882915"/>
                <a:gd name="connsiteY25" fmla="*/ 262708 h 911618"/>
                <a:gd name="connsiteX26" fmla="*/ 670851 w 882915"/>
                <a:gd name="connsiteY26" fmla="*/ 281421 h 911618"/>
                <a:gd name="connsiteX27" fmla="*/ 673432 w 882915"/>
                <a:gd name="connsiteY27" fmla="*/ 303620 h 911618"/>
                <a:gd name="connsiteX28" fmla="*/ 656912 w 882915"/>
                <a:gd name="connsiteY28" fmla="*/ 323753 h 911618"/>
                <a:gd name="connsiteX29" fmla="*/ 644781 w 882915"/>
                <a:gd name="connsiteY29" fmla="*/ 329561 h 911618"/>
                <a:gd name="connsiteX30" fmla="*/ 657945 w 882915"/>
                <a:gd name="connsiteY30" fmla="*/ 334078 h 911618"/>
                <a:gd name="connsiteX31" fmla="*/ 667495 w 882915"/>
                <a:gd name="connsiteY31" fmla="*/ 334207 h 911618"/>
                <a:gd name="connsiteX32" fmla="*/ 717312 w 882915"/>
                <a:gd name="connsiteY32" fmla="*/ 509856 h 911618"/>
                <a:gd name="connsiteX33" fmla="*/ 545534 w 882915"/>
                <a:gd name="connsiteY33" fmla="*/ 579549 h 911618"/>
                <a:gd name="connsiteX34" fmla="*/ 580122 w 882915"/>
                <a:gd name="connsiteY34" fmla="*/ 656855 h 911618"/>
                <a:gd name="connsiteX35" fmla="*/ 692791 w 882915"/>
                <a:gd name="connsiteY35" fmla="*/ 712222 h 911618"/>
                <a:gd name="connsiteX36" fmla="*/ 772550 w 882915"/>
                <a:gd name="connsiteY36" fmla="*/ 738679 h 911618"/>
                <a:gd name="connsiteX37" fmla="*/ 879669 w 882915"/>
                <a:gd name="connsiteY37" fmla="*/ 876901 h 911618"/>
                <a:gd name="connsiteX38" fmla="*/ 882896 w 882915"/>
                <a:gd name="connsiteY38" fmla="*/ 905682 h 911618"/>
                <a:gd name="connsiteX39" fmla="*/ 882121 w 882915"/>
                <a:gd name="connsiteY39" fmla="*/ 911618 h 911618"/>
                <a:gd name="connsiteX40" fmla="*/ 0 w 882915"/>
                <a:gd name="connsiteY40" fmla="*/ 911360 h 911618"/>
                <a:gd name="connsiteX41" fmla="*/ 259926 w 882915"/>
                <a:gd name="connsiteY41" fmla="*/ 332529 h 911618"/>
                <a:gd name="connsiteX42" fmla="*/ 299418 w 882915"/>
                <a:gd name="connsiteY42" fmla="*/ 386347 h 911618"/>
                <a:gd name="connsiteX43" fmla="*/ 357753 w 882915"/>
                <a:gd name="connsiteY43" fmla="*/ 384669 h 911618"/>
                <a:gd name="connsiteX44" fmla="*/ 494556 w 882915"/>
                <a:gd name="connsiteY44" fmla="*/ 378732 h 911618"/>
                <a:gd name="connsiteX45" fmla="*/ 568378 w 882915"/>
                <a:gd name="connsiteY45" fmla="*/ 389057 h 911618"/>
                <a:gd name="connsiteX46" fmla="*/ 621034 w 882915"/>
                <a:gd name="connsiteY46" fmla="*/ 328399 h 911618"/>
                <a:gd name="connsiteX47" fmla="*/ 615484 w 882915"/>
                <a:gd name="connsiteY47" fmla="*/ 286713 h 911618"/>
                <a:gd name="connsiteX48" fmla="*/ 599610 w 882915"/>
                <a:gd name="connsiteY48" fmla="*/ 264773 h 911618"/>
                <a:gd name="connsiteX49" fmla="*/ 554826 w 882915"/>
                <a:gd name="connsiteY49" fmla="*/ 249931 h 911618"/>
                <a:gd name="connsiteX50" fmla="*/ 351816 w 882915"/>
                <a:gd name="connsiteY50" fmla="*/ 245156 h 911618"/>
                <a:gd name="connsiteX51" fmla="*/ 280317 w 882915"/>
                <a:gd name="connsiteY51" fmla="*/ 265934 h 911618"/>
                <a:gd name="connsiteX52" fmla="*/ 266766 w 882915"/>
                <a:gd name="connsiteY52" fmla="*/ 281809 h 911618"/>
                <a:gd name="connsiteX53" fmla="*/ 259926 w 882915"/>
                <a:gd name="connsiteY53" fmla="*/ 332529 h 911618"/>
                <a:gd name="connsiteX54" fmla="*/ 311678 w 882915"/>
                <a:gd name="connsiteY54" fmla="*/ 433066 h 911618"/>
                <a:gd name="connsiteX55" fmla="*/ 332070 w 882915"/>
                <a:gd name="connsiteY55" fmla="*/ 487400 h 911618"/>
                <a:gd name="connsiteX56" fmla="*/ 399826 w 882915"/>
                <a:gd name="connsiteY56" fmla="*/ 547413 h 911618"/>
                <a:gd name="connsiteX57" fmla="*/ 481004 w 882915"/>
                <a:gd name="connsiteY57" fmla="*/ 548058 h 911618"/>
                <a:gd name="connsiteX58" fmla="*/ 526820 w 882915"/>
                <a:gd name="connsiteY58" fmla="*/ 512567 h 911618"/>
                <a:gd name="connsiteX59" fmla="*/ 568765 w 882915"/>
                <a:gd name="connsiteY59" fmla="*/ 435131 h 911618"/>
                <a:gd name="connsiteX60" fmla="*/ 492362 w 882915"/>
                <a:gd name="connsiteY60" fmla="*/ 419128 h 911618"/>
                <a:gd name="connsiteX61" fmla="*/ 404988 w 882915"/>
                <a:gd name="connsiteY61" fmla="*/ 416030 h 911618"/>
                <a:gd name="connsiteX62" fmla="*/ 311678 w 882915"/>
                <a:gd name="connsiteY62" fmla="*/ 433066 h 911618"/>
                <a:gd name="connsiteX63" fmla="*/ 301096 w 882915"/>
                <a:gd name="connsiteY63" fmla="*/ 229927 h 911618"/>
                <a:gd name="connsiteX64" fmla="*/ 583090 w 882915"/>
                <a:gd name="connsiteY64" fmla="*/ 230572 h 911618"/>
                <a:gd name="connsiteX65" fmla="*/ 481392 w 882915"/>
                <a:gd name="connsiteY65" fmla="*/ 152362 h 911618"/>
                <a:gd name="connsiteX66" fmla="*/ 393373 w 882915"/>
                <a:gd name="connsiteY66" fmla="*/ 143199 h 911618"/>
                <a:gd name="connsiteX67" fmla="*/ 301096 w 882915"/>
                <a:gd name="connsiteY67" fmla="*/ 229927 h 911618"/>
                <a:gd name="connsiteX68" fmla="*/ 520626 w 882915"/>
                <a:gd name="connsiteY68" fmla="*/ 564061 h 911618"/>
                <a:gd name="connsiteX69" fmla="*/ 441125 w 882915"/>
                <a:gd name="connsiteY69" fmla="*/ 605619 h 911618"/>
                <a:gd name="connsiteX70" fmla="*/ 360592 w 882915"/>
                <a:gd name="connsiteY70" fmla="*/ 567546 h 911618"/>
                <a:gd name="connsiteX71" fmla="*/ 348848 w 882915"/>
                <a:gd name="connsiteY71" fmla="*/ 637883 h 911618"/>
                <a:gd name="connsiteX72" fmla="*/ 354784 w 882915"/>
                <a:gd name="connsiteY72" fmla="*/ 648982 h 911618"/>
                <a:gd name="connsiteX73" fmla="*/ 421250 w 882915"/>
                <a:gd name="connsiteY73" fmla="*/ 671310 h 911618"/>
                <a:gd name="connsiteX74" fmla="*/ 523852 w 882915"/>
                <a:gd name="connsiteY74" fmla="*/ 650789 h 911618"/>
                <a:gd name="connsiteX75" fmla="*/ 531079 w 882915"/>
                <a:gd name="connsiteY75" fmla="*/ 635044 h 911618"/>
                <a:gd name="connsiteX76" fmla="*/ 520626 w 882915"/>
                <a:gd name="connsiteY76" fmla="*/ 564061 h 91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2915" h="911618">
                  <a:moveTo>
                    <a:pt x="0" y="911360"/>
                  </a:moveTo>
                  <a:cubicBezTo>
                    <a:pt x="516" y="828117"/>
                    <a:pt x="35749" y="765911"/>
                    <a:pt x="107507" y="738421"/>
                  </a:cubicBezTo>
                  <a:cubicBezTo>
                    <a:pt x="140933" y="725644"/>
                    <a:pt x="175521" y="715577"/>
                    <a:pt x="209463" y="704091"/>
                  </a:cubicBezTo>
                  <a:cubicBezTo>
                    <a:pt x="245600" y="691830"/>
                    <a:pt x="278897" y="674923"/>
                    <a:pt x="307290" y="648854"/>
                  </a:cubicBezTo>
                  <a:cubicBezTo>
                    <a:pt x="317486" y="639561"/>
                    <a:pt x="323939" y="628978"/>
                    <a:pt x="326649" y="615556"/>
                  </a:cubicBezTo>
                  <a:cubicBezTo>
                    <a:pt x="329102" y="603554"/>
                    <a:pt x="331812" y="591680"/>
                    <a:pt x="334780" y="578774"/>
                  </a:cubicBezTo>
                  <a:cubicBezTo>
                    <a:pt x="272702" y="568966"/>
                    <a:pt x="214755" y="551156"/>
                    <a:pt x="165325" y="509856"/>
                  </a:cubicBezTo>
                  <a:cubicBezTo>
                    <a:pt x="196428" y="455652"/>
                    <a:pt x="210109" y="396671"/>
                    <a:pt x="215658" y="334207"/>
                  </a:cubicBezTo>
                  <a:cubicBezTo>
                    <a:pt x="220950" y="334207"/>
                    <a:pt x="225725" y="334723"/>
                    <a:pt x="230242" y="334078"/>
                  </a:cubicBezTo>
                  <a:cubicBezTo>
                    <a:pt x="232565" y="333690"/>
                    <a:pt x="234759" y="331367"/>
                    <a:pt x="236953" y="329948"/>
                  </a:cubicBezTo>
                  <a:cubicBezTo>
                    <a:pt x="234759" y="327883"/>
                    <a:pt x="232952" y="325173"/>
                    <a:pt x="230371" y="324011"/>
                  </a:cubicBezTo>
                  <a:cubicBezTo>
                    <a:pt x="227661" y="322849"/>
                    <a:pt x="224305" y="323624"/>
                    <a:pt x="221208" y="323108"/>
                  </a:cubicBezTo>
                  <a:cubicBezTo>
                    <a:pt x="212174" y="321301"/>
                    <a:pt x="207140" y="316267"/>
                    <a:pt x="208302" y="306459"/>
                  </a:cubicBezTo>
                  <a:cubicBezTo>
                    <a:pt x="208818" y="301684"/>
                    <a:pt x="209851" y="296909"/>
                    <a:pt x="210367" y="292133"/>
                  </a:cubicBezTo>
                  <a:cubicBezTo>
                    <a:pt x="213851" y="264902"/>
                    <a:pt x="213851" y="265031"/>
                    <a:pt x="241599" y="263095"/>
                  </a:cubicBezTo>
                  <a:cubicBezTo>
                    <a:pt x="245342" y="262837"/>
                    <a:pt x="248956" y="259869"/>
                    <a:pt x="256183" y="256642"/>
                  </a:cubicBezTo>
                  <a:cubicBezTo>
                    <a:pt x="243535" y="252770"/>
                    <a:pt x="234630" y="250060"/>
                    <a:pt x="224434" y="246963"/>
                  </a:cubicBezTo>
                  <a:cubicBezTo>
                    <a:pt x="231533" y="189660"/>
                    <a:pt x="241341" y="133261"/>
                    <a:pt x="271283" y="82799"/>
                  </a:cubicBezTo>
                  <a:cubicBezTo>
                    <a:pt x="283931" y="61504"/>
                    <a:pt x="300450" y="43823"/>
                    <a:pt x="329102" y="46017"/>
                  </a:cubicBezTo>
                  <a:cubicBezTo>
                    <a:pt x="331296" y="46146"/>
                    <a:pt x="334522" y="44856"/>
                    <a:pt x="335812" y="43178"/>
                  </a:cubicBezTo>
                  <a:cubicBezTo>
                    <a:pt x="360076" y="12332"/>
                    <a:pt x="393760" y="1750"/>
                    <a:pt x="431058" y="201"/>
                  </a:cubicBezTo>
                  <a:cubicBezTo>
                    <a:pt x="477262" y="-1606"/>
                    <a:pt x="520884" y="8719"/>
                    <a:pt x="560376" y="33498"/>
                  </a:cubicBezTo>
                  <a:cubicBezTo>
                    <a:pt x="584381" y="48598"/>
                    <a:pt x="601933" y="70022"/>
                    <a:pt x="614839" y="95060"/>
                  </a:cubicBezTo>
                  <a:cubicBezTo>
                    <a:pt x="639618" y="142812"/>
                    <a:pt x="648007" y="194435"/>
                    <a:pt x="650072" y="248253"/>
                  </a:cubicBezTo>
                  <a:cubicBezTo>
                    <a:pt x="643232" y="250963"/>
                    <a:pt x="636908" y="253416"/>
                    <a:pt x="630455" y="255868"/>
                  </a:cubicBezTo>
                  <a:cubicBezTo>
                    <a:pt x="633940" y="267096"/>
                    <a:pt x="642716" y="262837"/>
                    <a:pt x="649298" y="262708"/>
                  </a:cubicBezTo>
                  <a:cubicBezTo>
                    <a:pt x="666076" y="262321"/>
                    <a:pt x="669560" y="265031"/>
                    <a:pt x="670851" y="281421"/>
                  </a:cubicBezTo>
                  <a:cubicBezTo>
                    <a:pt x="671496" y="288907"/>
                    <a:pt x="672787" y="296263"/>
                    <a:pt x="673432" y="303620"/>
                  </a:cubicBezTo>
                  <a:cubicBezTo>
                    <a:pt x="674464" y="317042"/>
                    <a:pt x="670206" y="321688"/>
                    <a:pt x="656912" y="323753"/>
                  </a:cubicBezTo>
                  <a:cubicBezTo>
                    <a:pt x="652653" y="324398"/>
                    <a:pt x="648782" y="327625"/>
                    <a:pt x="644781" y="329561"/>
                  </a:cubicBezTo>
                  <a:cubicBezTo>
                    <a:pt x="649169" y="331109"/>
                    <a:pt x="653428" y="333045"/>
                    <a:pt x="657945" y="334078"/>
                  </a:cubicBezTo>
                  <a:cubicBezTo>
                    <a:pt x="660784" y="334723"/>
                    <a:pt x="663882" y="334207"/>
                    <a:pt x="667495" y="334207"/>
                  </a:cubicBezTo>
                  <a:cubicBezTo>
                    <a:pt x="672399" y="396413"/>
                    <a:pt x="686725" y="455135"/>
                    <a:pt x="717312" y="509856"/>
                  </a:cubicBezTo>
                  <a:cubicBezTo>
                    <a:pt x="667753" y="552317"/>
                    <a:pt x="609031" y="569611"/>
                    <a:pt x="545534" y="579549"/>
                  </a:cubicBezTo>
                  <a:cubicBezTo>
                    <a:pt x="552116" y="608329"/>
                    <a:pt x="554181" y="636722"/>
                    <a:pt x="580122" y="656855"/>
                  </a:cubicBezTo>
                  <a:cubicBezTo>
                    <a:pt x="614065" y="683312"/>
                    <a:pt x="652395" y="699445"/>
                    <a:pt x="692791" y="712222"/>
                  </a:cubicBezTo>
                  <a:cubicBezTo>
                    <a:pt x="719506" y="720611"/>
                    <a:pt x="746221" y="728870"/>
                    <a:pt x="772550" y="738679"/>
                  </a:cubicBezTo>
                  <a:cubicBezTo>
                    <a:pt x="836563" y="762555"/>
                    <a:pt x="869344" y="811210"/>
                    <a:pt x="879669" y="876901"/>
                  </a:cubicBezTo>
                  <a:cubicBezTo>
                    <a:pt x="881218" y="886452"/>
                    <a:pt x="881992" y="896131"/>
                    <a:pt x="882896" y="905682"/>
                  </a:cubicBezTo>
                  <a:cubicBezTo>
                    <a:pt x="883025" y="907360"/>
                    <a:pt x="882508" y="909037"/>
                    <a:pt x="882121" y="911618"/>
                  </a:cubicBezTo>
                  <a:cubicBezTo>
                    <a:pt x="587737" y="911360"/>
                    <a:pt x="293868" y="911360"/>
                    <a:pt x="0" y="911360"/>
                  </a:cubicBezTo>
                  <a:close/>
                  <a:moveTo>
                    <a:pt x="259926" y="332529"/>
                  </a:moveTo>
                  <a:cubicBezTo>
                    <a:pt x="258764" y="360406"/>
                    <a:pt x="271928" y="381700"/>
                    <a:pt x="299418" y="386347"/>
                  </a:cubicBezTo>
                  <a:cubicBezTo>
                    <a:pt x="318261" y="389573"/>
                    <a:pt x="338910" y="388799"/>
                    <a:pt x="357753" y="384669"/>
                  </a:cubicBezTo>
                  <a:cubicBezTo>
                    <a:pt x="403182" y="374860"/>
                    <a:pt x="448223" y="368666"/>
                    <a:pt x="494556" y="378732"/>
                  </a:cubicBezTo>
                  <a:cubicBezTo>
                    <a:pt x="518819" y="383895"/>
                    <a:pt x="543727" y="388153"/>
                    <a:pt x="568378" y="389057"/>
                  </a:cubicBezTo>
                  <a:cubicBezTo>
                    <a:pt x="595351" y="390089"/>
                    <a:pt x="628132" y="366988"/>
                    <a:pt x="621034" y="328399"/>
                  </a:cubicBezTo>
                  <a:cubicBezTo>
                    <a:pt x="618453" y="314590"/>
                    <a:pt x="616259" y="300651"/>
                    <a:pt x="615484" y="286713"/>
                  </a:cubicBezTo>
                  <a:cubicBezTo>
                    <a:pt x="614839" y="275356"/>
                    <a:pt x="609289" y="268386"/>
                    <a:pt x="599610" y="264773"/>
                  </a:cubicBezTo>
                  <a:cubicBezTo>
                    <a:pt x="584897" y="259223"/>
                    <a:pt x="570184" y="253286"/>
                    <a:pt x="554826" y="249931"/>
                  </a:cubicBezTo>
                  <a:cubicBezTo>
                    <a:pt x="487586" y="235476"/>
                    <a:pt x="419572" y="234573"/>
                    <a:pt x="351816" y="245156"/>
                  </a:cubicBezTo>
                  <a:cubicBezTo>
                    <a:pt x="327424" y="249027"/>
                    <a:pt x="303806" y="257804"/>
                    <a:pt x="280317" y="265934"/>
                  </a:cubicBezTo>
                  <a:cubicBezTo>
                    <a:pt x="274509" y="267999"/>
                    <a:pt x="268185" y="275743"/>
                    <a:pt x="266766" y="281809"/>
                  </a:cubicBezTo>
                  <a:cubicBezTo>
                    <a:pt x="263281" y="298328"/>
                    <a:pt x="262120" y="315493"/>
                    <a:pt x="259926" y="332529"/>
                  </a:cubicBezTo>
                  <a:close/>
                  <a:moveTo>
                    <a:pt x="311678" y="433066"/>
                  </a:moveTo>
                  <a:cubicBezTo>
                    <a:pt x="312195" y="451909"/>
                    <a:pt x="317228" y="472429"/>
                    <a:pt x="332070" y="487400"/>
                  </a:cubicBezTo>
                  <a:cubicBezTo>
                    <a:pt x="353236" y="508824"/>
                    <a:pt x="376466" y="528312"/>
                    <a:pt x="399826" y="547413"/>
                  </a:cubicBezTo>
                  <a:cubicBezTo>
                    <a:pt x="418152" y="562255"/>
                    <a:pt x="461904" y="561867"/>
                    <a:pt x="481004" y="548058"/>
                  </a:cubicBezTo>
                  <a:cubicBezTo>
                    <a:pt x="496621" y="536701"/>
                    <a:pt x="512366" y="525344"/>
                    <a:pt x="526820" y="512567"/>
                  </a:cubicBezTo>
                  <a:cubicBezTo>
                    <a:pt x="550180" y="491788"/>
                    <a:pt x="568378" y="467525"/>
                    <a:pt x="568765" y="435131"/>
                  </a:cubicBezTo>
                  <a:cubicBezTo>
                    <a:pt x="542695" y="429711"/>
                    <a:pt x="517270" y="425452"/>
                    <a:pt x="492362" y="419128"/>
                  </a:cubicBezTo>
                  <a:cubicBezTo>
                    <a:pt x="463323" y="411771"/>
                    <a:pt x="434414" y="410610"/>
                    <a:pt x="404988" y="416030"/>
                  </a:cubicBezTo>
                  <a:cubicBezTo>
                    <a:pt x="374659" y="421709"/>
                    <a:pt x="344072" y="427258"/>
                    <a:pt x="311678" y="433066"/>
                  </a:cubicBezTo>
                  <a:close/>
                  <a:moveTo>
                    <a:pt x="301096" y="229927"/>
                  </a:moveTo>
                  <a:cubicBezTo>
                    <a:pt x="395825" y="208632"/>
                    <a:pt x="488877" y="208632"/>
                    <a:pt x="583090" y="230572"/>
                  </a:cubicBezTo>
                  <a:cubicBezTo>
                    <a:pt x="558956" y="189789"/>
                    <a:pt x="525401" y="162816"/>
                    <a:pt x="481392" y="152362"/>
                  </a:cubicBezTo>
                  <a:cubicBezTo>
                    <a:pt x="452740" y="145522"/>
                    <a:pt x="421121" y="137778"/>
                    <a:pt x="393373" y="143199"/>
                  </a:cubicBezTo>
                  <a:cubicBezTo>
                    <a:pt x="348073" y="151975"/>
                    <a:pt x="316841" y="183723"/>
                    <a:pt x="301096" y="229927"/>
                  </a:cubicBezTo>
                  <a:close/>
                  <a:moveTo>
                    <a:pt x="520626" y="564061"/>
                  </a:moveTo>
                  <a:cubicBezTo>
                    <a:pt x="502299" y="597746"/>
                    <a:pt x="473132" y="605361"/>
                    <a:pt x="441125" y="605619"/>
                  </a:cubicBezTo>
                  <a:cubicBezTo>
                    <a:pt x="408731" y="605877"/>
                    <a:pt x="379047" y="598779"/>
                    <a:pt x="360592" y="567546"/>
                  </a:cubicBezTo>
                  <a:cubicBezTo>
                    <a:pt x="356333" y="592326"/>
                    <a:pt x="352074" y="615040"/>
                    <a:pt x="348848" y="637883"/>
                  </a:cubicBezTo>
                  <a:cubicBezTo>
                    <a:pt x="348331" y="641368"/>
                    <a:pt x="351687" y="646789"/>
                    <a:pt x="354784" y="648982"/>
                  </a:cubicBezTo>
                  <a:cubicBezTo>
                    <a:pt x="374659" y="662921"/>
                    <a:pt x="397503" y="668858"/>
                    <a:pt x="421250" y="671310"/>
                  </a:cubicBezTo>
                  <a:cubicBezTo>
                    <a:pt x="457516" y="675182"/>
                    <a:pt x="491974" y="669374"/>
                    <a:pt x="523852" y="650789"/>
                  </a:cubicBezTo>
                  <a:cubicBezTo>
                    <a:pt x="530047" y="647176"/>
                    <a:pt x="532628" y="643304"/>
                    <a:pt x="531079" y="635044"/>
                  </a:cubicBezTo>
                  <a:cubicBezTo>
                    <a:pt x="526950" y="613104"/>
                    <a:pt x="524498" y="590906"/>
                    <a:pt x="520626" y="564061"/>
                  </a:cubicBezTo>
                  <a:close/>
                </a:path>
              </a:pathLst>
            </a:custGeom>
            <a:grpFill/>
            <a:ln w="12884" cap="flat">
              <a:noFill/>
              <a:prstDash val="solid"/>
              <a:miter/>
            </a:ln>
          </p:spPr>
          <p:txBody>
            <a:bodyPr rtlCol="0" anchor="ctr"/>
            <a:lstStyle/>
            <a:p>
              <a:endParaRPr lang="es-PE"/>
            </a:p>
          </p:txBody>
        </p:sp>
        <p:sp>
          <p:nvSpPr>
            <p:cNvPr id="50" name="Forma libre: forma 49">
              <a:extLst>
                <a:ext uri="{FF2B5EF4-FFF2-40B4-BE49-F238E27FC236}">
                  <a16:creationId xmlns:a16="http://schemas.microsoft.com/office/drawing/2014/main" xmlns="" id="{2FACA219-1F34-9A60-BF69-8D235016F31E}"/>
                </a:ext>
              </a:extLst>
            </p:cNvPr>
            <p:cNvSpPr/>
            <p:nvPr/>
          </p:nvSpPr>
          <p:spPr>
            <a:xfrm>
              <a:off x="3394654" y="8035039"/>
              <a:ext cx="131124" cy="47630"/>
            </a:xfrm>
            <a:custGeom>
              <a:avLst/>
              <a:gdLst>
                <a:gd name="connsiteX0" fmla="*/ 0 w 131124"/>
                <a:gd name="connsiteY0" fmla="*/ 0 h 47630"/>
                <a:gd name="connsiteX1" fmla="*/ 131124 w 131124"/>
                <a:gd name="connsiteY1" fmla="*/ 2452 h 47630"/>
                <a:gd name="connsiteX2" fmla="*/ 70079 w 131124"/>
                <a:gd name="connsiteY2" fmla="*/ 47623 h 47630"/>
                <a:gd name="connsiteX3" fmla="*/ 0 w 131124"/>
                <a:gd name="connsiteY3" fmla="*/ 0 h 47630"/>
                <a:gd name="connsiteX4" fmla="*/ 100150 w 131124"/>
                <a:gd name="connsiteY4" fmla="*/ 16907 h 47630"/>
                <a:gd name="connsiteX5" fmla="*/ 29426 w 131124"/>
                <a:gd name="connsiteY5" fmla="*/ 16907 h 47630"/>
                <a:gd name="connsiteX6" fmla="*/ 100150 w 131124"/>
                <a:gd name="connsiteY6" fmla="*/ 16907 h 4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24" h="47630">
                  <a:moveTo>
                    <a:pt x="0" y="0"/>
                  </a:moveTo>
                  <a:cubicBezTo>
                    <a:pt x="44396" y="11486"/>
                    <a:pt x="87631" y="8905"/>
                    <a:pt x="131124" y="2452"/>
                  </a:cubicBezTo>
                  <a:cubicBezTo>
                    <a:pt x="121445" y="33039"/>
                    <a:pt x="102086" y="47107"/>
                    <a:pt x="70079" y="47623"/>
                  </a:cubicBezTo>
                  <a:cubicBezTo>
                    <a:pt x="33168" y="48010"/>
                    <a:pt x="11744" y="33943"/>
                    <a:pt x="0" y="0"/>
                  </a:cubicBezTo>
                  <a:close/>
                  <a:moveTo>
                    <a:pt x="100150" y="16907"/>
                  </a:moveTo>
                  <a:cubicBezTo>
                    <a:pt x="76661" y="16907"/>
                    <a:pt x="53172" y="16907"/>
                    <a:pt x="29426" y="16907"/>
                  </a:cubicBezTo>
                  <a:cubicBezTo>
                    <a:pt x="44267" y="39105"/>
                    <a:pt x="86341" y="38847"/>
                    <a:pt x="100150" y="16907"/>
                  </a:cubicBezTo>
                  <a:close/>
                </a:path>
              </a:pathLst>
            </a:custGeom>
            <a:grpFill/>
            <a:ln w="12884" cap="flat">
              <a:noFill/>
              <a:prstDash val="solid"/>
              <a:miter/>
            </a:ln>
          </p:spPr>
          <p:txBody>
            <a:bodyPr rtlCol="0" anchor="ctr"/>
            <a:lstStyle/>
            <a:p>
              <a:endParaRPr lang="es-PE"/>
            </a:p>
          </p:txBody>
        </p:sp>
      </p:grpSp>
      <p:grpSp>
        <p:nvGrpSpPr>
          <p:cNvPr id="72" name="Grupo 71">
            <a:extLst>
              <a:ext uri="{FF2B5EF4-FFF2-40B4-BE49-F238E27FC236}">
                <a16:creationId xmlns:a16="http://schemas.microsoft.com/office/drawing/2014/main" xmlns="" id="{FBF7657D-F179-8A37-9320-D60B05EBD640}"/>
              </a:ext>
            </a:extLst>
          </p:cNvPr>
          <p:cNvGrpSpPr/>
          <p:nvPr/>
        </p:nvGrpSpPr>
        <p:grpSpPr>
          <a:xfrm>
            <a:off x="7621607" y="4997818"/>
            <a:ext cx="1214365" cy="1220444"/>
            <a:chOff x="2996506" y="8595803"/>
            <a:chExt cx="928066" cy="932712"/>
          </a:xfrm>
          <a:solidFill>
            <a:srgbClr val="013857"/>
          </a:solidFill>
        </p:grpSpPr>
        <p:sp>
          <p:nvSpPr>
            <p:cNvPr id="49" name="Forma libre: forma 48">
              <a:extLst>
                <a:ext uri="{FF2B5EF4-FFF2-40B4-BE49-F238E27FC236}">
                  <a16:creationId xmlns:a16="http://schemas.microsoft.com/office/drawing/2014/main" xmlns="" id="{446BCF7F-FBCD-CAAC-C31E-00A227BE86FC}"/>
                </a:ext>
              </a:extLst>
            </p:cNvPr>
            <p:cNvSpPr/>
            <p:nvPr/>
          </p:nvSpPr>
          <p:spPr>
            <a:xfrm>
              <a:off x="2996506" y="8595803"/>
              <a:ext cx="928066" cy="932712"/>
            </a:xfrm>
            <a:custGeom>
              <a:avLst/>
              <a:gdLst>
                <a:gd name="connsiteX0" fmla="*/ 0 w 928066"/>
                <a:gd name="connsiteY0" fmla="*/ 932712 h 932712"/>
                <a:gd name="connsiteX1" fmla="*/ 54721 w 928066"/>
                <a:gd name="connsiteY1" fmla="*/ 761580 h 932712"/>
                <a:gd name="connsiteX2" fmla="*/ 66595 w 928066"/>
                <a:gd name="connsiteY2" fmla="*/ 752545 h 932712"/>
                <a:gd name="connsiteX3" fmla="*/ 249085 w 928066"/>
                <a:gd name="connsiteY3" fmla="*/ 674593 h 932712"/>
                <a:gd name="connsiteX4" fmla="*/ 342266 w 928066"/>
                <a:gd name="connsiteY4" fmla="*/ 620260 h 932712"/>
                <a:gd name="connsiteX5" fmla="*/ 352074 w 928066"/>
                <a:gd name="connsiteY5" fmla="*/ 604643 h 932712"/>
                <a:gd name="connsiteX6" fmla="*/ 355172 w 928066"/>
                <a:gd name="connsiteY6" fmla="*/ 565151 h 932712"/>
                <a:gd name="connsiteX7" fmla="*/ 341233 w 928066"/>
                <a:gd name="connsiteY7" fmla="*/ 516108 h 932712"/>
                <a:gd name="connsiteX8" fmla="*/ 319938 w 928066"/>
                <a:gd name="connsiteY8" fmla="*/ 444223 h 932712"/>
                <a:gd name="connsiteX9" fmla="*/ 306903 w 928066"/>
                <a:gd name="connsiteY9" fmla="*/ 426800 h 932712"/>
                <a:gd name="connsiteX10" fmla="*/ 260313 w 928066"/>
                <a:gd name="connsiteY10" fmla="*/ 343556 h 932712"/>
                <a:gd name="connsiteX11" fmla="*/ 245729 w 928066"/>
                <a:gd name="connsiteY11" fmla="*/ 340588 h 932712"/>
                <a:gd name="connsiteX12" fmla="*/ 231533 w 928066"/>
                <a:gd name="connsiteY12" fmla="*/ 322907 h 932712"/>
                <a:gd name="connsiteX13" fmla="*/ 234372 w 928066"/>
                <a:gd name="connsiteY13" fmla="*/ 296707 h 932712"/>
                <a:gd name="connsiteX14" fmla="*/ 256699 w 928066"/>
                <a:gd name="connsiteY14" fmla="*/ 280059 h 932712"/>
                <a:gd name="connsiteX15" fmla="*/ 286770 w 928066"/>
                <a:gd name="connsiteY15" fmla="*/ 249343 h 932712"/>
                <a:gd name="connsiteX16" fmla="*/ 286383 w 928066"/>
                <a:gd name="connsiteY16" fmla="*/ 172036 h 932712"/>
                <a:gd name="connsiteX17" fmla="*/ 347557 w 928066"/>
                <a:gd name="connsiteY17" fmla="*/ 86599 h 932712"/>
                <a:gd name="connsiteX18" fmla="*/ 399955 w 928066"/>
                <a:gd name="connsiteY18" fmla="*/ 59109 h 932712"/>
                <a:gd name="connsiteX19" fmla="*/ 477778 w 928066"/>
                <a:gd name="connsiteY19" fmla="*/ 0 h 932712"/>
                <a:gd name="connsiteX20" fmla="*/ 477778 w 928066"/>
                <a:gd name="connsiteY20" fmla="*/ 44267 h 932712"/>
                <a:gd name="connsiteX21" fmla="*/ 506300 w 928066"/>
                <a:gd name="connsiteY21" fmla="*/ 19488 h 932712"/>
                <a:gd name="connsiteX22" fmla="*/ 509785 w 928066"/>
                <a:gd name="connsiteY22" fmla="*/ 55495 h 932712"/>
                <a:gd name="connsiteX23" fmla="*/ 548632 w 928066"/>
                <a:gd name="connsiteY23" fmla="*/ 66336 h 932712"/>
                <a:gd name="connsiteX24" fmla="*/ 652395 w 928066"/>
                <a:gd name="connsiteY24" fmla="*/ 227145 h 932712"/>
                <a:gd name="connsiteX25" fmla="*/ 649169 w 928066"/>
                <a:gd name="connsiteY25" fmla="*/ 259925 h 932712"/>
                <a:gd name="connsiteX26" fmla="*/ 670206 w 928066"/>
                <a:gd name="connsiteY26" fmla="*/ 280188 h 932712"/>
                <a:gd name="connsiteX27" fmla="*/ 693953 w 928066"/>
                <a:gd name="connsiteY27" fmla="*/ 299547 h 932712"/>
                <a:gd name="connsiteX28" fmla="*/ 696405 w 928066"/>
                <a:gd name="connsiteY28" fmla="*/ 320454 h 932712"/>
                <a:gd name="connsiteX29" fmla="*/ 680918 w 928066"/>
                <a:gd name="connsiteY29" fmla="*/ 340846 h 932712"/>
                <a:gd name="connsiteX30" fmla="*/ 667495 w 928066"/>
                <a:gd name="connsiteY30" fmla="*/ 343814 h 932712"/>
                <a:gd name="connsiteX31" fmla="*/ 643619 w 928066"/>
                <a:gd name="connsiteY31" fmla="*/ 413635 h 932712"/>
                <a:gd name="connsiteX32" fmla="*/ 619872 w 928066"/>
                <a:gd name="connsiteY32" fmla="*/ 427316 h 932712"/>
                <a:gd name="connsiteX33" fmla="*/ 607612 w 928066"/>
                <a:gd name="connsiteY33" fmla="*/ 444223 h 932712"/>
                <a:gd name="connsiteX34" fmla="*/ 577025 w 928066"/>
                <a:gd name="connsiteY34" fmla="*/ 530305 h 932712"/>
                <a:gd name="connsiteX35" fmla="*/ 573927 w 928066"/>
                <a:gd name="connsiteY35" fmla="*/ 537274 h 932712"/>
                <a:gd name="connsiteX36" fmla="*/ 577154 w 928066"/>
                <a:gd name="connsiteY36" fmla="*/ 610838 h 932712"/>
                <a:gd name="connsiteX37" fmla="*/ 587737 w 928066"/>
                <a:gd name="connsiteY37" fmla="*/ 622970 h 932712"/>
                <a:gd name="connsiteX38" fmla="*/ 781068 w 928066"/>
                <a:gd name="connsiteY38" fmla="*/ 720797 h 932712"/>
                <a:gd name="connsiteX39" fmla="*/ 863021 w 928066"/>
                <a:gd name="connsiteY39" fmla="*/ 753062 h 932712"/>
                <a:gd name="connsiteX40" fmla="*/ 872829 w 928066"/>
                <a:gd name="connsiteY40" fmla="*/ 760676 h 932712"/>
                <a:gd name="connsiteX41" fmla="*/ 928066 w 928066"/>
                <a:gd name="connsiteY41" fmla="*/ 932583 h 932712"/>
                <a:gd name="connsiteX42" fmla="*/ 0 w 928066"/>
                <a:gd name="connsiteY42" fmla="*/ 932712 h 932712"/>
                <a:gd name="connsiteX43" fmla="*/ 456483 w 928066"/>
                <a:gd name="connsiteY43" fmla="*/ 255409 h 932712"/>
                <a:gd name="connsiteX44" fmla="*/ 383565 w 928066"/>
                <a:gd name="connsiteY44" fmla="*/ 261990 h 932712"/>
                <a:gd name="connsiteX45" fmla="*/ 304064 w 928066"/>
                <a:gd name="connsiteY45" fmla="*/ 283544 h 932712"/>
                <a:gd name="connsiteX46" fmla="*/ 290126 w 928066"/>
                <a:gd name="connsiteY46" fmla="*/ 300450 h 932712"/>
                <a:gd name="connsiteX47" fmla="*/ 283931 w 928066"/>
                <a:gd name="connsiteY47" fmla="*/ 350009 h 932712"/>
                <a:gd name="connsiteX48" fmla="*/ 331038 w 928066"/>
                <a:gd name="connsiteY48" fmla="*/ 406279 h 932712"/>
                <a:gd name="connsiteX49" fmla="*/ 385630 w 928066"/>
                <a:gd name="connsiteY49" fmla="*/ 402020 h 932712"/>
                <a:gd name="connsiteX50" fmla="*/ 535209 w 928066"/>
                <a:gd name="connsiteY50" fmla="*/ 400471 h 932712"/>
                <a:gd name="connsiteX51" fmla="*/ 600126 w 928066"/>
                <a:gd name="connsiteY51" fmla="*/ 405763 h 932712"/>
                <a:gd name="connsiteX52" fmla="*/ 644394 w 928066"/>
                <a:gd name="connsiteY52" fmla="*/ 348331 h 932712"/>
                <a:gd name="connsiteX53" fmla="*/ 639102 w 928066"/>
                <a:gd name="connsiteY53" fmla="*/ 306516 h 932712"/>
                <a:gd name="connsiteX54" fmla="*/ 620131 w 928066"/>
                <a:gd name="connsiteY54" fmla="*/ 280962 h 932712"/>
                <a:gd name="connsiteX55" fmla="*/ 601675 w 928066"/>
                <a:gd name="connsiteY55" fmla="*/ 274251 h 932712"/>
                <a:gd name="connsiteX56" fmla="*/ 456483 w 928066"/>
                <a:gd name="connsiteY56" fmla="*/ 255409 h 932712"/>
                <a:gd name="connsiteX57" fmla="*/ 334780 w 928066"/>
                <a:gd name="connsiteY57" fmla="*/ 450676 h 932712"/>
                <a:gd name="connsiteX58" fmla="*/ 354268 w 928066"/>
                <a:gd name="connsiteY58" fmla="*/ 503719 h 932712"/>
                <a:gd name="connsiteX59" fmla="*/ 424606 w 928066"/>
                <a:gd name="connsiteY59" fmla="*/ 566700 h 932712"/>
                <a:gd name="connsiteX60" fmla="*/ 500234 w 928066"/>
                <a:gd name="connsiteY60" fmla="*/ 569152 h 932712"/>
                <a:gd name="connsiteX61" fmla="*/ 555472 w 928066"/>
                <a:gd name="connsiteY61" fmla="*/ 524497 h 932712"/>
                <a:gd name="connsiteX62" fmla="*/ 592125 w 928066"/>
                <a:gd name="connsiteY62" fmla="*/ 453902 h 932712"/>
                <a:gd name="connsiteX63" fmla="*/ 509656 w 928066"/>
                <a:gd name="connsiteY63" fmla="*/ 436350 h 932712"/>
                <a:gd name="connsiteX64" fmla="*/ 452353 w 928066"/>
                <a:gd name="connsiteY64" fmla="*/ 431446 h 932712"/>
                <a:gd name="connsiteX65" fmla="*/ 334780 w 928066"/>
                <a:gd name="connsiteY65" fmla="*/ 450676 h 932712"/>
                <a:gd name="connsiteX66" fmla="*/ 606450 w 928066"/>
                <a:gd name="connsiteY66" fmla="*/ 248956 h 932712"/>
                <a:gd name="connsiteX67" fmla="*/ 476358 w 928066"/>
                <a:gd name="connsiteY67" fmla="*/ 163131 h 932712"/>
                <a:gd name="connsiteX68" fmla="*/ 368207 w 928066"/>
                <a:gd name="connsiteY68" fmla="*/ 184297 h 932712"/>
                <a:gd name="connsiteX69" fmla="*/ 326391 w 928066"/>
                <a:gd name="connsiteY69" fmla="*/ 247794 h 932712"/>
                <a:gd name="connsiteX70" fmla="*/ 606450 w 928066"/>
                <a:gd name="connsiteY70" fmla="*/ 248956 h 932712"/>
                <a:gd name="connsiteX71" fmla="*/ 463711 w 928066"/>
                <a:gd name="connsiteY71" fmla="*/ 703245 h 932712"/>
                <a:gd name="connsiteX72" fmla="*/ 552245 w 928066"/>
                <a:gd name="connsiteY72" fmla="*/ 634585 h 932712"/>
                <a:gd name="connsiteX73" fmla="*/ 558053 w 928066"/>
                <a:gd name="connsiteY73" fmla="*/ 626970 h 932712"/>
                <a:gd name="connsiteX74" fmla="*/ 554181 w 928066"/>
                <a:gd name="connsiteY74" fmla="*/ 570314 h 932712"/>
                <a:gd name="connsiteX75" fmla="*/ 463323 w 928066"/>
                <a:gd name="connsiteY75" fmla="*/ 624002 h 932712"/>
                <a:gd name="connsiteX76" fmla="*/ 372466 w 928066"/>
                <a:gd name="connsiteY76" fmla="*/ 571088 h 932712"/>
                <a:gd name="connsiteX77" fmla="*/ 370401 w 928066"/>
                <a:gd name="connsiteY77" fmla="*/ 619098 h 932712"/>
                <a:gd name="connsiteX78" fmla="*/ 376079 w 928066"/>
                <a:gd name="connsiteY78" fmla="*/ 634198 h 932712"/>
                <a:gd name="connsiteX79" fmla="*/ 463711 w 928066"/>
                <a:gd name="connsiteY79" fmla="*/ 703245 h 9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28066" h="932712">
                  <a:moveTo>
                    <a:pt x="0" y="932712"/>
                  </a:moveTo>
                  <a:cubicBezTo>
                    <a:pt x="7485" y="871538"/>
                    <a:pt x="26070" y="814881"/>
                    <a:pt x="54721" y="761580"/>
                  </a:cubicBezTo>
                  <a:cubicBezTo>
                    <a:pt x="56915" y="757579"/>
                    <a:pt x="62078" y="754481"/>
                    <a:pt x="66595" y="752545"/>
                  </a:cubicBezTo>
                  <a:cubicBezTo>
                    <a:pt x="127382" y="726604"/>
                    <a:pt x="189072" y="702342"/>
                    <a:pt x="249085" y="674593"/>
                  </a:cubicBezTo>
                  <a:cubicBezTo>
                    <a:pt x="281608" y="659622"/>
                    <a:pt x="311549" y="639102"/>
                    <a:pt x="342266" y="620260"/>
                  </a:cubicBezTo>
                  <a:cubicBezTo>
                    <a:pt x="347041" y="617291"/>
                    <a:pt x="351171" y="610322"/>
                    <a:pt x="352074" y="604643"/>
                  </a:cubicBezTo>
                  <a:cubicBezTo>
                    <a:pt x="354268" y="591737"/>
                    <a:pt x="354784" y="578444"/>
                    <a:pt x="355172" y="565151"/>
                  </a:cubicBezTo>
                  <a:cubicBezTo>
                    <a:pt x="355817" y="547470"/>
                    <a:pt x="353752" y="531209"/>
                    <a:pt x="341233" y="516108"/>
                  </a:cubicBezTo>
                  <a:cubicBezTo>
                    <a:pt x="324455" y="495717"/>
                    <a:pt x="319938" y="470293"/>
                    <a:pt x="319938" y="444223"/>
                  </a:cubicBezTo>
                  <a:cubicBezTo>
                    <a:pt x="319938" y="434930"/>
                    <a:pt x="316712" y="430155"/>
                    <a:pt x="306903" y="426800"/>
                  </a:cubicBezTo>
                  <a:cubicBezTo>
                    <a:pt x="272057" y="414410"/>
                    <a:pt x="256699" y="386275"/>
                    <a:pt x="260313" y="343556"/>
                  </a:cubicBezTo>
                  <a:cubicBezTo>
                    <a:pt x="255667" y="342524"/>
                    <a:pt x="250763" y="340975"/>
                    <a:pt x="245729" y="340588"/>
                  </a:cubicBezTo>
                  <a:cubicBezTo>
                    <a:pt x="234372" y="339813"/>
                    <a:pt x="230371" y="333489"/>
                    <a:pt x="231533" y="322907"/>
                  </a:cubicBezTo>
                  <a:cubicBezTo>
                    <a:pt x="232436" y="314131"/>
                    <a:pt x="233339" y="305484"/>
                    <a:pt x="234372" y="296707"/>
                  </a:cubicBezTo>
                  <a:cubicBezTo>
                    <a:pt x="236050" y="282124"/>
                    <a:pt x="241599" y="277994"/>
                    <a:pt x="256699" y="280059"/>
                  </a:cubicBezTo>
                  <a:cubicBezTo>
                    <a:pt x="274897" y="282511"/>
                    <a:pt x="287803" y="267927"/>
                    <a:pt x="286770" y="249343"/>
                  </a:cubicBezTo>
                  <a:cubicBezTo>
                    <a:pt x="285221" y="223660"/>
                    <a:pt x="283802" y="197590"/>
                    <a:pt x="286383" y="172036"/>
                  </a:cubicBezTo>
                  <a:cubicBezTo>
                    <a:pt x="290384" y="132802"/>
                    <a:pt x="314518" y="105829"/>
                    <a:pt x="347557" y="86599"/>
                  </a:cubicBezTo>
                  <a:cubicBezTo>
                    <a:pt x="364593" y="76661"/>
                    <a:pt x="382403" y="68014"/>
                    <a:pt x="399955" y="59109"/>
                  </a:cubicBezTo>
                  <a:cubicBezTo>
                    <a:pt x="428348" y="44784"/>
                    <a:pt x="455322" y="28522"/>
                    <a:pt x="477778" y="0"/>
                  </a:cubicBezTo>
                  <a:cubicBezTo>
                    <a:pt x="477778" y="15616"/>
                    <a:pt x="477778" y="27877"/>
                    <a:pt x="477778" y="44267"/>
                  </a:cubicBezTo>
                  <a:cubicBezTo>
                    <a:pt x="488103" y="35233"/>
                    <a:pt x="496104" y="28264"/>
                    <a:pt x="506300" y="19488"/>
                  </a:cubicBezTo>
                  <a:cubicBezTo>
                    <a:pt x="507462" y="31491"/>
                    <a:pt x="508494" y="42977"/>
                    <a:pt x="509785" y="55495"/>
                  </a:cubicBezTo>
                  <a:cubicBezTo>
                    <a:pt x="521916" y="58851"/>
                    <a:pt x="535597" y="61561"/>
                    <a:pt x="548632" y="66336"/>
                  </a:cubicBezTo>
                  <a:cubicBezTo>
                    <a:pt x="616259" y="91116"/>
                    <a:pt x="655364" y="152032"/>
                    <a:pt x="652395" y="227145"/>
                  </a:cubicBezTo>
                  <a:cubicBezTo>
                    <a:pt x="652008" y="238115"/>
                    <a:pt x="650589" y="248956"/>
                    <a:pt x="649169" y="259925"/>
                  </a:cubicBezTo>
                  <a:cubicBezTo>
                    <a:pt x="647362" y="274509"/>
                    <a:pt x="655493" y="282511"/>
                    <a:pt x="670206" y="280188"/>
                  </a:cubicBezTo>
                  <a:cubicBezTo>
                    <a:pt x="686725" y="277607"/>
                    <a:pt x="692662" y="282511"/>
                    <a:pt x="693953" y="299547"/>
                  </a:cubicBezTo>
                  <a:cubicBezTo>
                    <a:pt x="694469" y="306516"/>
                    <a:pt x="695501" y="313485"/>
                    <a:pt x="696405" y="320454"/>
                  </a:cubicBezTo>
                  <a:cubicBezTo>
                    <a:pt x="697824" y="332328"/>
                    <a:pt x="694856" y="340459"/>
                    <a:pt x="680918" y="340846"/>
                  </a:cubicBezTo>
                  <a:cubicBezTo>
                    <a:pt x="676659" y="340975"/>
                    <a:pt x="672529" y="342653"/>
                    <a:pt x="667495" y="343814"/>
                  </a:cubicBezTo>
                  <a:cubicBezTo>
                    <a:pt x="673690" y="372336"/>
                    <a:pt x="665560" y="395825"/>
                    <a:pt x="643619" y="413635"/>
                  </a:cubicBezTo>
                  <a:cubicBezTo>
                    <a:pt x="636650" y="419314"/>
                    <a:pt x="628390" y="424605"/>
                    <a:pt x="619872" y="427316"/>
                  </a:cubicBezTo>
                  <a:cubicBezTo>
                    <a:pt x="610451" y="430284"/>
                    <a:pt x="607354" y="435576"/>
                    <a:pt x="607612" y="444223"/>
                  </a:cubicBezTo>
                  <a:cubicBezTo>
                    <a:pt x="608515" y="476875"/>
                    <a:pt x="597416" y="505268"/>
                    <a:pt x="577025" y="530305"/>
                  </a:cubicBezTo>
                  <a:cubicBezTo>
                    <a:pt x="575476" y="532241"/>
                    <a:pt x="573798" y="534951"/>
                    <a:pt x="573927" y="537274"/>
                  </a:cubicBezTo>
                  <a:cubicBezTo>
                    <a:pt x="574702" y="561796"/>
                    <a:pt x="575218" y="586446"/>
                    <a:pt x="577154" y="610838"/>
                  </a:cubicBezTo>
                  <a:cubicBezTo>
                    <a:pt x="577541" y="615226"/>
                    <a:pt x="583349" y="620002"/>
                    <a:pt x="587737" y="622970"/>
                  </a:cubicBezTo>
                  <a:cubicBezTo>
                    <a:pt x="647878" y="664011"/>
                    <a:pt x="713699" y="694082"/>
                    <a:pt x="781068" y="720797"/>
                  </a:cubicBezTo>
                  <a:cubicBezTo>
                    <a:pt x="808299" y="731638"/>
                    <a:pt x="835789" y="742092"/>
                    <a:pt x="863021" y="753062"/>
                  </a:cubicBezTo>
                  <a:cubicBezTo>
                    <a:pt x="866763" y="754610"/>
                    <a:pt x="871022" y="757321"/>
                    <a:pt x="872829" y="760676"/>
                  </a:cubicBezTo>
                  <a:cubicBezTo>
                    <a:pt x="901609" y="814365"/>
                    <a:pt x="920968" y="871280"/>
                    <a:pt x="928066" y="932583"/>
                  </a:cubicBezTo>
                  <a:cubicBezTo>
                    <a:pt x="618453" y="932712"/>
                    <a:pt x="309485" y="932712"/>
                    <a:pt x="0" y="932712"/>
                  </a:cubicBezTo>
                  <a:close/>
                  <a:moveTo>
                    <a:pt x="456483" y="255409"/>
                  </a:moveTo>
                  <a:cubicBezTo>
                    <a:pt x="436995" y="256957"/>
                    <a:pt x="409893" y="257345"/>
                    <a:pt x="383565" y="261990"/>
                  </a:cubicBezTo>
                  <a:cubicBezTo>
                    <a:pt x="356591" y="266766"/>
                    <a:pt x="330134" y="275026"/>
                    <a:pt x="304064" y="283544"/>
                  </a:cubicBezTo>
                  <a:cubicBezTo>
                    <a:pt x="297998" y="285479"/>
                    <a:pt x="291545" y="293997"/>
                    <a:pt x="290126" y="300450"/>
                  </a:cubicBezTo>
                  <a:cubicBezTo>
                    <a:pt x="286512" y="316583"/>
                    <a:pt x="285221" y="333360"/>
                    <a:pt x="283931" y="350009"/>
                  </a:cubicBezTo>
                  <a:cubicBezTo>
                    <a:pt x="281479" y="381758"/>
                    <a:pt x="298902" y="403698"/>
                    <a:pt x="331038" y="406279"/>
                  </a:cubicBezTo>
                  <a:cubicBezTo>
                    <a:pt x="349106" y="407699"/>
                    <a:pt x="368078" y="406279"/>
                    <a:pt x="385630" y="402020"/>
                  </a:cubicBezTo>
                  <a:cubicBezTo>
                    <a:pt x="435576" y="389630"/>
                    <a:pt x="484876" y="387565"/>
                    <a:pt x="535209" y="400471"/>
                  </a:cubicBezTo>
                  <a:cubicBezTo>
                    <a:pt x="555988" y="405763"/>
                    <a:pt x="578703" y="407569"/>
                    <a:pt x="600126" y="405763"/>
                  </a:cubicBezTo>
                  <a:cubicBezTo>
                    <a:pt x="630584" y="403311"/>
                    <a:pt x="648007" y="378273"/>
                    <a:pt x="644394" y="348331"/>
                  </a:cubicBezTo>
                  <a:cubicBezTo>
                    <a:pt x="642716" y="334393"/>
                    <a:pt x="639361" y="320584"/>
                    <a:pt x="639102" y="306516"/>
                  </a:cubicBezTo>
                  <a:cubicBezTo>
                    <a:pt x="638715" y="292578"/>
                    <a:pt x="631359" y="285737"/>
                    <a:pt x="620131" y="280962"/>
                  </a:cubicBezTo>
                  <a:cubicBezTo>
                    <a:pt x="614065" y="278381"/>
                    <a:pt x="607870" y="276187"/>
                    <a:pt x="601675" y="274251"/>
                  </a:cubicBezTo>
                  <a:cubicBezTo>
                    <a:pt x="556762" y="260313"/>
                    <a:pt x="510301" y="257345"/>
                    <a:pt x="456483" y="255409"/>
                  </a:cubicBezTo>
                  <a:close/>
                  <a:moveTo>
                    <a:pt x="334780" y="450676"/>
                  </a:moveTo>
                  <a:cubicBezTo>
                    <a:pt x="334909" y="468873"/>
                    <a:pt x="339813" y="489135"/>
                    <a:pt x="354268" y="503719"/>
                  </a:cubicBezTo>
                  <a:cubicBezTo>
                    <a:pt x="376337" y="526046"/>
                    <a:pt x="400601" y="546308"/>
                    <a:pt x="424606" y="566700"/>
                  </a:cubicBezTo>
                  <a:cubicBezTo>
                    <a:pt x="438931" y="578832"/>
                    <a:pt x="485264" y="580380"/>
                    <a:pt x="500234" y="569152"/>
                  </a:cubicBezTo>
                  <a:cubicBezTo>
                    <a:pt x="519206" y="554955"/>
                    <a:pt x="538049" y="540501"/>
                    <a:pt x="555472" y="524497"/>
                  </a:cubicBezTo>
                  <a:cubicBezTo>
                    <a:pt x="576250" y="505526"/>
                    <a:pt x="591609" y="482940"/>
                    <a:pt x="592125" y="453902"/>
                  </a:cubicBezTo>
                  <a:cubicBezTo>
                    <a:pt x="564248" y="447836"/>
                    <a:pt x="537145" y="441125"/>
                    <a:pt x="509656" y="436350"/>
                  </a:cubicBezTo>
                  <a:cubicBezTo>
                    <a:pt x="490813" y="433123"/>
                    <a:pt x="471067" y="429252"/>
                    <a:pt x="452353" y="431446"/>
                  </a:cubicBezTo>
                  <a:cubicBezTo>
                    <a:pt x="413377" y="435576"/>
                    <a:pt x="374918" y="443835"/>
                    <a:pt x="334780" y="450676"/>
                  </a:cubicBezTo>
                  <a:close/>
                  <a:moveTo>
                    <a:pt x="606450" y="248956"/>
                  </a:moveTo>
                  <a:cubicBezTo>
                    <a:pt x="575863" y="198235"/>
                    <a:pt x="531209" y="173198"/>
                    <a:pt x="476358" y="163131"/>
                  </a:cubicBezTo>
                  <a:cubicBezTo>
                    <a:pt x="437124" y="155904"/>
                    <a:pt x="400730" y="157323"/>
                    <a:pt x="368207" y="184297"/>
                  </a:cubicBezTo>
                  <a:cubicBezTo>
                    <a:pt x="347170" y="201720"/>
                    <a:pt x="328456" y="228048"/>
                    <a:pt x="326391" y="247794"/>
                  </a:cubicBezTo>
                  <a:cubicBezTo>
                    <a:pt x="419056" y="226241"/>
                    <a:pt x="511721" y="226499"/>
                    <a:pt x="606450" y="248956"/>
                  </a:cubicBezTo>
                  <a:close/>
                  <a:moveTo>
                    <a:pt x="463711" y="703245"/>
                  </a:moveTo>
                  <a:cubicBezTo>
                    <a:pt x="493910" y="679885"/>
                    <a:pt x="523078" y="657300"/>
                    <a:pt x="552245" y="634585"/>
                  </a:cubicBezTo>
                  <a:cubicBezTo>
                    <a:pt x="554698" y="632649"/>
                    <a:pt x="558182" y="629423"/>
                    <a:pt x="558053" y="626970"/>
                  </a:cubicBezTo>
                  <a:cubicBezTo>
                    <a:pt x="557279" y="609289"/>
                    <a:pt x="555730" y="591479"/>
                    <a:pt x="554181" y="570314"/>
                  </a:cubicBezTo>
                  <a:cubicBezTo>
                    <a:pt x="530434" y="603482"/>
                    <a:pt x="504235" y="624002"/>
                    <a:pt x="463323" y="624002"/>
                  </a:cubicBezTo>
                  <a:cubicBezTo>
                    <a:pt x="423057" y="624002"/>
                    <a:pt x="395954" y="604901"/>
                    <a:pt x="372466" y="571088"/>
                  </a:cubicBezTo>
                  <a:cubicBezTo>
                    <a:pt x="371562" y="590318"/>
                    <a:pt x="370272" y="604643"/>
                    <a:pt x="370401" y="619098"/>
                  </a:cubicBezTo>
                  <a:cubicBezTo>
                    <a:pt x="370401" y="624260"/>
                    <a:pt x="372466" y="631230"/>
                    <a:pt x="376079" y="634198"/>
                  </a:cubicBezTo>
                  <a:cubicBezTo>
                    <a:pt x="404730" y="657558"/>
                    <a:pt x="434027" y="680014"/>
                    <a:pt x="463711" y="703245"/>
                  </a:cubicBezTo>
                  <a:close/>
                </a:path>
              </a:pathLst>
            </a:custGeom>
            <a:grpFill/>
            <a:ln w="12884" cap="flat">
              <a:noFill/>
              <a:prstDash val="solid"/>
              <a:miter/>
            </a:ln>
          </p:spPr>
          <p:txBody>
            <a:bodyPr rtlCol="0" anchor="ctr"/>
            <a:lstStyle/>
            <a:p>
              <a:endParaRPr lang="es-PE"/>
            </a:p>
          </p:txBody>
        </p:sp>
        <p:sp>
          <p:nvSpPr>
            <p:cNvPr id="51" name="Forma libre: forma 50">
              <a:extLst>
                <a:ext uri="{FF2B5EF4-FFF2-40B4-BE49-F238E27FC236}">
                  <a16:creationId xmlns:a16="http://schemas.microsoft.com/office/drawing/2014/main" xmlns="" id="{203A0D9D-8DA2-B969-7BEB-38016ABEFB61}"/>
                </a:ext>
              </a:extLst>
            </p:cNvPr>
            <p:cNvSpPr/>
            <p:nvPr/>
          </p:nvSpPr>
          <p:spPr>
            <a:xfrm>
              <a:off x="3396848" y="9066611"/>
              <a:ext cx="128156" cy="43650"/>
            </a:xfrm>
            <a:custGeom>
              <a:avLst/>
              <a:gdLst>
                <a:gd name="connsiteX0" fmla="*/ 128156 w 128156"/>
                <a:gd name="connsiteY0" fmla="*/ 0 h 43650"/>
                <a:gd name="connsiteX1" fmla="*/ 61303 w 128156"/>
                <a:gd name="connsiteY1" fmla="*/ 43622 h 43650"/>
                <a:gd name="connsiteX2" fmla="*/ 0 w 128156"/>
                <a:gd name="connsiteY2" fmla="*/ 0 h 43650"/>
                <a:gd name="connsiteX3" fmla="*/ 128156 w 128156"/>
                <a:gd name="connsiteY3" fmla="*/ 0 h 43650"/>
                <a:gd name="connsiteX4" fmla="*/ 26199 w 128156"/>
                <a:gd name="connsiteY4" fmla="*/ 11228 h 43650"/>
                <a:gd name="connsiteX5" fmla="*/ 59238 w 128156"/>
                <a:gd name="connsiteY5" fmla="*/ 28135 h 43650"/>
                <a:gd name="connsiteX6" fmla="*/ 99505 w 128156"/>
                <a:gd name="connsiteY6" fmla="*/ 11228 h 43650"/>
                <a:gd name="connsiteX7" fmla="*/ 26199 w 128156"/>
                <a:gd name="connsiteY7" fmla="*/ 11228 h 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56" h="43650">
                  <a:moveTo>
                    <a:pt x="128156" y="0"/>
                  </a:moveTo>
                  <a:cubicBezTo>
                    <a:pt x="118735" y="29426"/>
                    <a:pt x="96149" y="44396"/>
                    <a:pt x="61303" y="43622"/>
                  </a:cubicBezTo>
                  <a:cubicBezTo>
                    <a:pt x="30587" y="42847"/>
                    <a:pt x="6324" y="24650"/>
                    <a:pt x="0" y="0"/>
                  </a:cubicBezTo>
                  <a:cubicBezTo>
                    <a:pt x="42331" y="0"/>
                    <a:pt x="85437" y="0"/>
                    <a:pt x="128156" y="0"/>
                  </a:cubicBezTo>
                  <a:close/>
                  <a:moveTo>
                    <a:pt x="26199" y="11228"/>
                  </a:moveTo>
                  <a:cubicBezTo>
                    <a:pt x="33556" y="24650"/>
                    <a:pt x="45945" y="27619"/>
                    <a:pt x="59238" y="28135"/>
                  </a:cubicBezTo>
                  <a:cubicBezTo>
                    <a:pt x="74855" y="28651"/>
                    <a:pt x="89438" y="26070"/>
                    <a:pt x="99505" y="11228"/>
                  </a:cubicBezTo>
                  <a:cubicBezTo>
                    <a:pt x="74596" y="11228"/>
                    <a:pt x="50849" y="11228"/>
                    <a:pt x="26199" y="11228"/>
                  </a:cubicBezTo>
                  <a:close/>
                </a:path>
              </a:pathLst>
            </a:custGeom>
            <a:grpFill/>
            <a:ln w="12884" cap="flat">
              <a:noFill/>
              <a:prstDash val="solid"/>
              <a:miter/>
            </a:ln>
          </p:spPr>
          <p:txBody>
            <a:bodyPr rtlCol="0" anchor="ctr"/>
            <a:lstStyle/>
            <a:p>
              <a:endParaRPr lang="es-PE"/>
            </a:p>
          </p:txBody>
        </p:sp>
      </p:grpSp>
      <p:grpSp>
        <p:nvGrpSpPr>
          <p:cNvPr id="4" name="Grupo 3">
            <a:extLst>
              <a:ext uri="{FF2B5EF4-FFF2-40B4-BE49-F238E27FC236}">
                <a16:creationId xmlns:a16="http://schemas.microsoft.com/office/drawing/2014/main" xmlns="" id="{60D7E7D3-A84D-FC95-43FB-71486D653238}"/>
              </a:ext>
            </a:extLst>
          </p:cNvPr>
          <p:cNvGrpSpPr/>
          <p:nvPr/>
        </p:nvGrpSpPr>
        <p:grpSpPr>
          <a:xfrm>
            <a:off x="4174819" y="5267937"/>
            <a:ext cx="1297201" cy="881040"/>
            <a:chOff x="2376839" y="6585851"/>
            <a:chExt cx="991373" cy="673326"/>
          </a:xfrm>
          <a:solidFill>
            <a:srgbClr val="013857"/>
          </a:solidFill>
        </p:grpSpPr>
        <p:sp>
          <p:nvSpPr>
            <p:cNvPr id="63" name="Forma libre: forma 62">
              <a:extLst>
                <a:ext uri="{FF2B5EF4-FFF2-40B4-BE49-F238E27FC236}">
                  <a16:creationId xmlns:a16="http://schemas.microsoft.com/office/drawing/2014/main" xmlns="" id="{40C20AC5-49E6-26C8-3D9E-80B44148828F}"/>
                </a:ext>
              </a:extLst>
            </p:cNvPr>
            <p:cNvSpPr/>
            <p:nvPr/>
          </p:nvSpPr>
          <p:spPr>
            <a:xfrm>
              <a:off x="2469504" y="6912180"/>
              <a:ext cx="806287" cy="346997"/>
            </a:xfrm>
            <a:custGeom>
              <a:avLst/>
              <a:gdLst>
                <a:gd name="connsiteX0" fmla="*/ 404782 w 806287"/>
                <a:gd name="connsiteY0" fmla="*/ 172 h 346997"/>
                <a:gd name="connsiteX1" fmla="*/ 699812 w 806287"/>
                <a:gd name="connsiteY1" fmla="*/ 172 h 346997"/>
                <a:gd name="connsiteX2" fmla="*/ 804995 w 806287"/>
                <a:gd name="connsiteY2" fmla="*/ 99032 h 346997"/>
                <a:gd name="connsiteX3" fmla="*/ 804350 w 806287"/>
                <a:gd name="connsiteY3" fmla="*/ 253774 h 346997"/>
                <a:gd name="connsiteX4" fmla="*/ 706523 w 806287"/>
                <a:gd name="connsiteY4" fmla="*/ 346180 h 346997"/>
                <a:gd name="connsiteX5" fmla="*/ 537068 w 806287"/>
                <a:gd name="connsiteY5" fmla="*/ 346955 h 346997"/>
                <a:gd name="connsiteX6" fmla="*/ 477701 w 806287"/>
                <a:gd name="connsiteY6" fmla="*/ 319723 h 346997"/>
                <a:gd name="connsiteX7" fmla="*/ 451114 w 806287"/>
                <a:gd name="connsiteY7" fmla="*/ 284748 h 346997"/>
                <a:gd name="connsiteX8" fmla="*/ 357159 w 806287"/>
                <a:gd name="connsiteY8" fmla="*/ 282167 h 346997"/>
                <a:gd name="connsiteX9" fmla="*/ 320506 w 806287"/>
                <a:gd name="connsiteY9" fmla="*/ 327725 h 346997"/>
                <a:gd name="connsiteX10" fmla="*/ 275723 w 806287"/>
                <a:gd name="connsiteY10" fmla="*/ 346567 h 346997"/>
                <a:gd name="connsiteX11" fmla="*/ 102912 w 806287"/>
                <a:gd name="connsiteY11" fmla="*/ 346051 h 346997"/>
                <a:gd name="connsiteX12" fmla="*/ 1471 w 806287"/>
                <a:gd name="connsiteY12" fmla="*/ 250289 h 346997"/>
                <a:gd name="connsiteX13" fmla="*/ 1729 w 806287"/>
                <a:gd name="connsiteY13" fmla="*/ 92320 h 346997"/>
                <a:gd name="connsiteX14" fmla="*/ 99944 w 806287"/>
                <a:gd name="connsiteY14" fmla="*/ 172 h 346997"/>
                <a:gd name="connsiteX15" fmla="*/ 404782 w 806287"/>
                <a:gd name="connsiteY15" fmla="*/ 172 h 346997"/>
                <a:gd name="connsiteX16" fmla="*/ 27929 w 806287"/>
                <a:gd name="connsiteY16" fmla="*/ 170918 h 346997"/>
                <a:gd name="connsiteX17" fmla="*/ 27929 w 806287"/>
                <a:gd name="connsiteY17" fmla="*/ 234415 h 346997"/>
                <a:gd name="connsiteX18" fmla="*/ 38899 w 806287"/>
                <a:gd name="connsiteY18" fmla="*/ 252225 h 346997"/>
                <a:gd name="connsiteX19" fmla="*/ 49482 w 806287"/>
                <a:gd name="connsiteY19" fmla="*/ 233770 h 346997"/>
                <a:gd name="connsiteX20" fmla="*/ 49740 w 806287"/>
                <a:gd name="connsiteY20" fmla="*/ 118132 h 346997"/>
                <a:gd name="connsiteX21" fmla="*/ 122142 w 806287"/>
                <a:gd name="connsiteY21" fmla="*/ 45730 h 346997"/>
                <a:gd name="connsiteX22" fmla="*/ 239328 w 806287"/>
                <a:gd name="connsiteY22" fmla="*/ 45214 h 346997"/>
                <a:gd name="connsiteX23" fmla="*/ 256364 w 806287"/>
                <a:gd name="connsiteY23" fmla="*/ 35147 h 346997"/>
                <a:gd name="connsiteX24" fmla="*/ 240231 w 806287"/>
                <a:gd name="connsiteY24" fmla="*/ 24048 h 346997"/>
                <a:gd name="connsiteX25" fmla="*/ 114786 w 806287"/>
                <a:gd name="connsiteY25" fmla="*/ 23790 h 346997"/>
                <a:gd name="connsiteX26" fmla="*/ 27929 w 806287"/>
                <a:gd name="connsiteY26" fmla="*/ 113873 h 346997"/>
                <a:gd name="connsiteX27" fmla="*/ 27929 w 806287"/>
                <a:gd name="connsiteY27" fmla="*/ 170918 h 3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06287" h="346997">
                  <a:moveTo>
                    <a:pt x="404782" y="172"/>
                  </a:moveTo>
                  <a:cubicBezTo>
                    <a:pt x="503125" y="172"/>
                    <a:pt x="601469" y="43"/>
                    <a:pt x="699812" y="172"/>
                  </a:cubicBezTo>
                  <a:cubicBezTo>
                    <a:pt x="759825" y="172"/>
                    <a:pt x="802672" y="39148"/>
                    <a:pt x="804995" y="99032"/>
                  </a:cubicBezTo>
                  <a:cubicBezTo>
                    <a:pt x="806931" y="150526"/>
                    <a:pt x="806673" y="202279"/>
                    <a:pt x="804350" y="253774"/>
                  </a:cubicBezTo>
                  <a:cubicBezTo>
                    <a:pt x="802027" y="305656"/>
                    <a:pt x="758405" y="345664"/>
                    <a:pt x="706523" y="346180"/>
                  </a:cubicBezTo>
                  <a:cubicBezTo>
                    <a:pt x="649995" y="346826"/>
                    <a:pt x="593467" y="345148"/>
                    <a:pt x="537068" y="346955"/>
                  </a:cubicBezTo>
                  <a:cubicBezTo>
                    <a:pt x="511385" y="347729"/>
                    <a:pt x="493059" y="338050"/>
                    <a:pt x="477701" y="319723"/>
                  </a:cubicBezTo>
                  <a:cubicBezTo>
                    <a:pt x="468279" y="308495"/>
                    <a:pt x="459503" y="296751"/>
                    <a:pt x="451114" y="284748"/>
                  </a:cubicBezTo>
                  <a:cubicBezTo>
                    <a:pt x="426980" y="250676"/>
                    <a:pt x="383100" y="249386"/>
                    <a:pt x="357159" y="282167"/>
                  </a:cubicBezTo>
                  <a:cubicBezTo>
                    <a:pt x="345028" y="297525"/>
                    <a:pt x="333412" y="313270"/>
                    <a:pt x="320506" y="327725"/>
                  </a:cubicBezTo>
                  <a:cubicBezTo>
                    <a:pt x="308891" y="340760"/>
                    <a:pt x="294307" y="346955"/>
                    <a:pt x="275723" y="346567"/>
                  </a:cubicBezTo>
                  <a:cubicBezTo>
                    <a:pt x="218162" y="345664"/>
                    <a:pt x="160473" y="346439"/>
                    <a:pt x="102912" y="346051"/>
                  </a:cubicBezTo>
                  <a:cubicBezTo>
                    <a:pt x="47029" y="345664"/>
                    <a:pt x="3665" y="306172"/>
                    <a:pt x="1471" y="250289"/>
                  </a:cubicBezTo>
                  <a:cubicBezTo>
                    <a:pt x="-594" y="197633"/>
                    <a:pt x="-465" y="144848"/>
                    <a:pt x="1729" y="92320"/>
                  </a:cubicBezTo>
                  <a:cubicBezTo>
                    <a:pt x="3923" y="40568"/>
                    <a:pt x="47933" y="430"/>
                    <a:pt x="99944" y="172"/>
                  </a:cubicBezTo>
                  <a:cubicBezTo>
                    <a:pt x="201513" y="-215"/>
                    <a:pt x="303212" y="172"/>
                    <a:pt x="404782" y="172"/>
                  </a:cubicBezTo>
                  <a:close/>
                  <a:moveTo>
                    <a:pt x="27929" y="170918"/>
                  </a:moveTo>
                  <a:cubicBezTo>
                    <a:pt x="27929" y="192083"/>
                    <a:pt x="27929" y="213249"/>
                    <a:pt x="27929" y="234415"/>
                  </a:cubicBezTo>
                  <a:cubicBezTo>
                    <a:pt x="27929" y="242675"/>
                    <a:pt x="27025" y="252483"/>
                    <a:pt x="38899" y="252225"/>
                  </a:cubicBezTo>
                  <a:cubicBezTo>
                    <a:pt x="50514" y="251838"/>
                    <a:pt x="49352" y="241900"/>
                    <a:pt x="49482" y="233770"/>
                  </a:cubicBezTo>
                  <a:cubicBezTo>
                    <a:pt x="49610" y="195181"/>
                    <a:pt x="49482" y="156721"/>
                    <a:pt x="49740" y="118132"/>
                  </a:cubicBezTo>
                  <a:cubicBezTo>
                    <a:pt x="50127" y="73865"/>
                    <a:pt x="78133" y="45988"/>
                    <a:pt x="122142" y="45730"/>
                  </a:cubicBezTo>
                  <a:cubicBezTo>
                    <a:pt x="161247" y="45601"/>
                    <a:pt x="200352" y="46117"/>
                    <a:pt x="239328" y="45214"/>
                  </a:cubicBezTo>
                  <a:cubicBezTo>
                    <a:pt x="245136" y="45085"/>
                    <a:pt x="250685" y="38632"/>
                    <a:pt x="256364" y="35147"/>
                  </a:cubicBezTo>
                  <a:cubicBezTo>
                    <a:pt x="250943" y="31275"/>
                    <a:pt x="245652" y="24177"/>
                    <a:pt x="240231" y="24048"/>
                  </a:cubicBezTo>
                  <a:cubicBezTo>
                    <a:pt x="198416" y="23145"/>
                    <a:pt x="156601" y="22628"/>
                    <a:pt x="114786" y="23790"/>
                  </a:cubicBezTo>
                  <a:cubicBezTo>
                    <a:pt x="65872" y="25210"/>
                    <a:pt x="28574" y="64831"/>
                    <a:pt x="27929" y="113873"/>
                  </a:cubicBezTo>
                  <a:cubicBezTo>
                    <a:pt x="27670" y="132974"/>
                    <a:pt x="27929" y="151946"/>
                    <a:pt x="27929" y="170918"/>
                  </a:cubicBezTo>
                  <a:close/>
                </a:path>
              </a:pathLst>
            </a:custGeom>
            <a:grpFill/>
            <a:ln w="12884" cap="flat">
              <a:noFill/>
              <a:prstDash val="solid"/>
              <a:miter/>
            </a:ln>
          </p:spPr>
          <p:txBody>
            <a:bodyPr rtlCol="0" anchor="ctr"/>
            <a:lstStyle/>
            <a:p>
              <a:endParaRPr lang="es-PE"/>
            </a:p>
          </p:txBody>
        </p:sp>
        <p:sp>
          <p:nvSpPr>
            <p:cNvPr id="64" name="Forma libre: forma 63">
              <a:extLst>
                <a:ext uri="{FF2B5EF4-FFF2-40B4-BE49-F238E27FC236}">
                  <a16:creationId xmlns:a16="http://schemas.microsoft.com/office/drawing/2014/main" xmlns="" id="{A4C4C631-6A8F-B05F-DF5E-7A2959D4624E}"/>
                </a:ext>
              </a:extLst>
            </p:cNvPr>
            <p:cNvSpPr/>
            <p:nvPr/>
          </p:nvSpPr>
          <p:spPr>
            <a:xfrm>
              <a:off x="2376839" y="6585851"/>
              <a:ext cx="991373" cy="468336"/>
            </a:xfrm>
            <a:custGeom>
              <a:avLst/>
              <a:gdLst>
                <a:gd name="connsiteX0" fmla="*/ 936120 w 991373"/>
                <a:gd name="connsiteY0" fmla="*/ 466530 h 468336"/>
                <a:gd name="connsiteX1" fmla="*/ 936508 w 991373"/>
                <a:gd name="connsiteY1" fmla="*/ 398774 h 468336"/>
                <a:gd name="connsiteX2" fmla="*/ 945671 w 991373"/>
                <a:gd name="connsiteY2" fmla="*/ 380318 h 468336"/>
                <a:gd name="connsiteX3" fmla="*/ 955737 w 991373"/>
                <a:gd name="connsiteY3" fmla="*/ 267778 h 468336"/>
                <a:gd name="connsiteX4" fmla="*/ 798543 w 991373"/>
                <a:gd name="connsiteY4" fmla="*/ 124522 h 468336"/>
                <a:gd name="connsiteX5" fmla="*/ 611794 w 991373"/>
                <a:gd name="connsiteY5" fmla="*/ 82965 h 468336"/>
                <a:gd name="connsiteX6" fmla="*/ 293663 w 991373"/>
                <a:gd name="connsiteY6" fmla="*/ 95226 h 468336"/>
                <a:gd name="connsiteX7" fmla="*/ 94395 w 991373"/>
                <a:gd name="connsiteY7" fmla="*/ 185180 h 468336"/>
                <a:gd name="connsiteX8" fmla="*/ 27929 w 991373"/>
                <a:gd name="connsiteY8" fmla="*/ 288041 h 468336"/>
                <a:gd name="connsiteX9" fmla="*/ 37867 w 991373"/>
                <a:gd name="connsiteY9" fmla="*/ 368186 h 468336"/>
                <a:gd name="connsiteX10" fmla="*/ 55290 w 991373"/>
                <a:gd name="connsiteY10" fmla="*/ 428457 h 468336"/>
                <a:gd name="connsiteX11" fmla="*/ 53225 w 991373"/>
                <a:gd name="connsiteY11" fmla="*/ 467046 h 468336"/>
                <a:gd name="connsiteX12" fmla="*/ 7925 w 991373"/>
                <a:gd name="connsiteY12" fmla="*/ 365863 h 468336"/>
                <a:gd name="connsiteX13" fmla="*/ 75810 w 991373"/>
                <a:gd name="connsiteY13" fmla="*/ 115101 h 468336"/>
                <a:gd name="connsiteX14" fmla="*/ 222551 w 991373"/>
                <a:gd name="connsiteY14" fmla="*/ 36891 h 468336"/>
                <a:gd name="connsiteX15" fmla="*/ 567398 w 991373"/>
                <a:gd name="connsiteY15" fmla="*/ 2561 h 468336"/>
                <a:gd name="connsiteX16" fmla="*/ 769117 w 991373"/>
                <a:gd name="connsiteY16" fmla="*/ 36891 h 468336"/>
                <a:gd name="connsiteX17" fmla="*/ 908373 w 991373"/>
                <a:gd name="connsiteY17" fmla="*/ 108906 h 468336"/>
                <a:gd name="connsiteX18" fmla="*/ 976645 w 991373"/>
                <a:gd name="connsiteY18" fmla="*/ 388062 h 468336"/>
                <a:gd name="connsiteX19" fmla="*/ 942444 w 991373"/>
                <a:gd name="connsiteY19" fmla="*/ 468337 h 468336"/>
                <a:gd name="connsiteX20" fmla="*/ 936120 w 991373"/>
                <a:gd name="connsiteY20" fmla="*/ 466530 h 46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1373" h="468336">
                  <a:moveTo>
                    <a:pt x="936120" y="466530"/>
                  </a:moveTo>
                  <a:cubicBezTo>
                    <a:pt x="936120" y="443944"/>
                    <a:pt x="935475" y="421359"/>
                    <a:pt x="936508" y="398774"/>
                  </a:cubicBezTo>
                  <a:cubicBezTo>
                    <a:pt x="936766" y="392450"/>
                    <a:pt x="941412" y="385480"/>
                    <a:pt x="945671" y="380318"/>
                  </a:cubicBezTo>
                  <a:cubicBezTo>
                    <a:pt x="975096" y="344956"/>
                    <a:pt x="973935" y="308045"/>
                    <a:pt x="955737" y="267778"/>
                  </a:cubicBezTo>
                  <a:cubicBezTo>
                    <a:pt x="923860" y="196925"/>
                    <a:pt x="868106" y="153432"/>
                    <a:pt x="798543" y="124522"/>
                  </a:cubicBezTo>
                  <a:cubicBezTo>
                    <a:pt x="738789" y="99614"/>
                    <a:pt x="675679" y="88902"/>
                    <a:pt x="611794" y="82965"/>
                  </a:cubicBezTo>
                  <a:cubicBezTo>
                    <a:pt x="505320" y="73157"/>
                    <a:pt x="398975" y="75222"/>
                    <a:pt x="293663" y="95226"/>
                  </a:cubicBezTo>
                  <a:cubicBezTo>
                    <a:pt x="220228" y="109164"/>
                    <a:pt x="151310" y="133944"/>
                    <a:pt x="94395" y="185180"/>
                  </a:cubicBezTo>
                  <a:cubicBezTo>
                    <a:pt x="63033" y="213444"/>
                    <a:pt x="42126" y="248548"/>
                    <a:pt x="27929" y="288041"/>
                  </a:cubicBezTo>
                  <a:cubicBezTo>
                    <a:pt x="17604" y="316563"/>
                    <a:pt x="18508" y="344181"/>
                    <a:pt x="37867" y="368186"/>
                  </a:cubicBezTo>
                  <a:cubicBezTo>
                    <a:pt x="52580" y="386384"/>
                    <a:pt x="57355" y="405872"/>
                    <a:pt x="55290" y="428457"/>
                  </a:cubicBezTo>
                  <a:cubicBezTo>
                    <a:pt x="54128" y="441105"/>
                    <a:pt x="55032" y="453882"/>
                    <a:pt x="53225" y="467046"/>
                  </a:cubicBezTo>
                  <a:cubicBezTo>
                    <a:pt x="31027" y="436201"/>
                    <a:pt x="15798" y="402387"/>
                    <a:pt x="7925" y="365863"/>
                  </a:cubicBezTo>
                  <a:cubicBezTo>
                    <a:pt x="-12595" y="270747"/>
                    <a:pt x="5602" y="185180"/>
                    <a:pt x="75810" y="115101"/>
                  </a:cubicBezTo>
                  <a:cubicBezTo>
                    <a:pt x="116335" y="74705"/>
                    <a:pt x="168733" y="53281"/>
                    <a:pt x="222551" y="36891"/>
                  </a:cubicBezTo>
                  <a:cubicBezTo>
                    <a:pt x="335091" y="2819"/>
                    <a:pt x="450599" y="-4795"/>
                    <a:pt x="567398" y="2561"/>
                  </a:cubicBezTo>
                  <a:cubicBezTo>
                    <a:pt x="635799" y="6820"/>
                    <a:pt x="703555" y="15596"/>
                    <a:pt x="769117" y="36891"/>
                  </a:cubicBezTo>
                  <a:cubicBezTo>
                    <a:pt x="819451" y="53152"/>
                    <a:pt x="869397" y="72253"/>
                    <a:pt x="908373" y="108906"/>
                  </a:cubicBezTo>
                  <a:cubicBezTo>
                    <a:pt x="991100" y="186471"/>
                    <a:pt x="1008007" y="282233"/>
                    <a:pt x="976645" y="388062"/>
                  </a:cubicBezTo>
                  <a:cubicBezTo>
                    <a:pt x="968385" y="415809"/>
                    <a:pt x="954060" y="441621"/>
                    <a:pt x="942444" y="468337"/>
                  </a:cubicBezTo>
                  <a:cubicBezTo>
                    <a:pt x="940508" y="467691"/>
                    <a:pt x="938314" y="467175"/>
                    <a:pt x="936120" y="466530"/>
                  </a:cubicBezTo>
                  <a:close/>
                </a:path>
              </a:pathLst>
            </a:custGeom>
            <a:grpFill/>
            <a:ln w="12884" cap="flat">
              <a:noFill/>
              <a:prstDash val="solid"/>
              <a:miter/>
            </a:ln>
          </p:spPr>
          <p:txBody>
            <a:bodyPr rtlCol="0" anchor="ctr"/>
            <a:lstStyle/>
            <a:p>
              <a:endParaRPr lang="es-PE"/>
            </a:p>
          </p:txBody>
        </p:sp>
        <p:sp>
          <p:nvSpPr>
            <p:cNvPr id="65" name="Forma libre: forma 64">
              <a:extLst>
                <a:ext uri="{FF2B5EF4-FFF2-40B4-BE49-F238E27FC236}">
                  <a16:creationId xmlns:a16="http://schemas.microsoft.com/office/drawing/2014/main" xmlns="" id="{2FF3D2E0-9025-7B82-40B9-D733034EDBF3}"/>
                </a:ext>
              </a:extLst>
            </p:cNvPr>
            <p:cNvSpPr/>
            <p:nvPr/>
          </p:nvSpPr>
          <p:spPr>
            <a:xfrm>
              <a:off x="2549444" y="6858921"/>
              <a:ext cx="645297" cy="32264"/>
            </a:xfrm>
            <a:custGeom>
              <a:avLst/>
              <a:gdLst>
                <a:gd name="connsiteX0" fmla="*/ 0 w 645297"/>
                <a:gd name="connsiteY0" fmla="*/ 32136 h 32264"/>
                <a:gd name="connsiteX1" fmla="*/ 45171 w 645297"/>
                <a:gd name="connsiteY1" fmla="*/ 1291 h 32264"/>
                <a:gd name="connsiteX2" fmla="*/ 66337 w 645297"/>
                <a:gd name="connsiteY2" fmla="*/ 258 h 32264"/>
                <a:gd name="connsiteX3" fmla="*/ 579477 w 645297"/>
                <a:gd name="connsiteY3" fmla="*/ 0 h 32264"/>
                <a:gd name="connsiteX4" fmla="*/ 639618 w 645297"/>
                <a:gd name="connsiteY4" fmla="*/ 22714 h 32264"/>
                <a:gd name="connsiteX5" fmla="*/ 645297 w 645297"/>
                <a:gd name="connsiteY5" fmla="*/ 32265 h 32264"/>
                <a:gd name="connsiteX6" fmla="*/ 0 w 645297"/>
                <a:gd name="connsiteY6" fmla="*/ 32136 h 3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297" h="32264">
                  <a:moveTo>
                    <a:pt x="0" y="32136"/>
                  </a:moveTo>
                  <a:cubicBezTo>
                    <a:pt x="11228" y="14067"/>
                    <a:pt x="25941" y="4259"/>
                    <a:pt x="45171" y="1291"/>
                  </a:cubicBezTo>
                  <a:cubicBezTo>
                    <a:pt x="52140" y="258"/>
                    <a:pt x="59238" y="258"/>
                    <a:pt x="66337" y="258"/>
                  </a:cubicBezTo>
                  <a:cubicBezTo>
                    <a:pt x="237340" y="129"/>
                    <a:pt x="408473" y="258"/>
                    <a:pt x="579477" y="0"/>
                  </a:cubicBezTo>
                  <a:cubicBezTo>
                    <a:pt x="602707" y="0"/>
                    <a:pt x="623873" y="4001"/>
                    <a:pt x="639618" y="22714"/>
                  </a:cubicBezTo>
                  <a:cubicBezTo>
                    <a:pt x="641813" y="25425"/>
                    <a:pt x="643232" y="28780"/>
                    <a:pt x="645297" y="32265"/>
                  </a:cubicBezTo>
                  <a:cubicBezTo>
                    <a:pt x="430155" y="32136"/>
                    <a:pt x="216304" y="32136"/>
                    <a:pt x="0" y="32136"/>
                  </a:cubicBezTo>
                  <a:close/>
                </a:path>
              </a:pathLst>
            </a:custGeom>
            <a:grpFill/>
            <a:ln w="12884" cap="flat">
              <a:noFill/>
              <a:prstDash val="solid"/>
              <a:miter/>
            </a:ln>
          </p:spPr>
          <p:txBody>
            <a:bodyPr rtlCol="0" anchor="ctr"/>
            <a:lstStyle/>
            <a:p>
              <a:endParaRPr lang="es-PE"/>
            </a:p>
          </p:txBody>
        </p:sp>
        <p:sp>
          <p:nvSpPr>
            <p:cNvPr id="66" name="Forma libre: forma 65">
              <a:extLst>
                <a:ext uri="{FF2B5EF4-FFF2-40B4-BE49-F238E27FC236}">
                  <a16:creationId xmlns:a16="http://schemas.microsoft.com/office/drawing/2014/main" xmlns="" id="{B072E6CF-6994-21E9-3E87-5B71B933F89D}"/>
                </a:ext>
              </a:extLst>
            </p:cNvPr>
            <p:cNvSpPr/>
            <p:nvPr/>
          </p:nvSpPr>
          <p:spPr>
            <a:xfrm>
              <a:off x="2497318" y="6935243"/>
              <a:ext cx="228549" cy="229173"/>
            </a:xfrm>
            <a:custGeom>
              <a:avLst/>
              <a:gdLst>
                <a:gd name="connsiteX0" fmla="*/ 115 w 228549"/>
                <a:gd name="connsiteY0" fmla="*/ 147855 h 229173"/>
                <a:gd name="connsiteX1" fmla="*/ 115 w 228549"/>
                <a:gd name="connsiteY1" fmla="*/ 90810 h 229173"/>
                <a:gd name="connsiteX2" fmla="*/ 86972 w 228549"/>
                <a:gd name="connsiteY2" fmla="*/ 727 h 229173"/>
                <a:gd name="connsiteX3" fmla="*/ 212418 w 228549"/>
                <a:gd name="connsiteY3" fmla="*/ 985 h 229173"/>
                <a:gd name="connsiteX4" fmla="*/ 228550 w 228549"/>
                <a:gd name="connsiteY4" fmla="*/ 12084 h 229173"/>
                <a:gd name="connsiteX5" fmla="*/ 211514 w 228549"/>
                <a:gd name="connsiteY5" fmla="*/ 22151 h 229173"/>
                <a:gd name="connsiteX6" fmla="*/ 94328 w 228549"/>
                <a:gd name="connsiteY6" fmla="*/ 22667 h 229173"/>
                <a:gd name="connsiteX7" fmla="*/ 21926 w 228549"/>
                <a:gd name="connsiteY7" fmla="*/ 95069 h 229173"/>
                <a:gd name="connsiteX8" fmla="*/ 21668 w 228549"/>
                <a:gd name="connsiteY8" fmla="*/ 210707 h 229173"/>
                <a:gd name="connsiteX9" fmla="*/ 11085 w 228549"/>
                <a:gd name="connsiteY9" fmla="*/ 229162 h 229173"/>
                <a:gd name="connsiteX10" fmla="*/ 115 w 228549"/>
                <a:gd name="connsiteY10" fmla="*/ 211352 h 229173"/>
                <a:gd name="connsiteX11" fmla="*/ 115 w 228549"/>
                <a:gd name="connsiteY11" fmla="*/ 147855 h 22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549" h="229173">
                  <a:moveTo>
                    <a:pt x="115" y="147855"/>
                  </a:moveTo>
                  <a:cubicBezTo>
                    <a:pt x="115" y="128883"/>
                    <a:pt x="-143" y="109911"/>
                    <a:pt x="115" y="90810"/>
                  </a:cubicBezTo>
                  <a:cubicBezTo>
                    <a:pt x="760" y="41897"/>
                    <a:pt x="38187" y="2276"/>
                    <a:pt x="86972" y="727"/>
                  </a:cubicBezTo>
                  <a:cubicBezTo>
                    <a:pt x="128787" y="-564"/>
                    <a:pt x="170602" y="82"/>
                    <a:pt x="212418" y="985"/>
                  </a:cubicBezTo>
                  <a:cubicBezTo>
                    <a:pt x="217838" y="1114"/>
                    <a:pt x="223129" y="8212"/>
                    <a:pt x="228550" y="12084"/>
                  </a:cubicBezTo>
                  <a:cubicBezTo>
                    <a:pt x="222871" y="15569"/>
                    <a:pt x="217322" y="22022"/>
                    <a:pt x="211514" y="22151"/>
                  </a:cubicBezTo>
                  <a:cubicBezTo>
                    <a:pt x="172409" y="23054"/>
                    <a:pt x="133304" y="22409"/>
                    <a:pt x="94328" y="22667"/>
                  </a:cubicBezTo>
                  <a:cubicBezTo>
                    <a:pt x="50190" y="22925"/>
                    <a:pt x="22313" y="50802"/>
                    <a:pt x="21926" y="95069"/>
                  </a:cubicBezTo>
                  <a:cubicBezTo>
                    <a:pt x="21668" y="133658"/>
                    <a:pt x="21797" y="172118"/>
                    <a:pt x="21668" y="210707"/>
                  </a:cubicBezTo>
                  <a:cubicBezTo>
                    <a:pt x="21668" y="218837"/>
                    <a:pt x="22700" y="228775"/>
                    <a:pt x="11085" y="229162"/>
                  </a:cubicBezTo>
                  <a:cubicBezTo>
                    <a:pt x="-789" y="229549"/>
                    <a:pt x="115" y="219612"/>
                    <a:pt x="115" y="211352"/>
                  </a:cubicBezTo>
                  <a:cubicBezTo>
                    <a:pt x="115" y="190186"/>
                    <a:pt x="115" y="169020"/>
                    <a:pt x="115" y="147855"/>
                  </a:cubicBezTo>
                  <a:close/>
                </a:path>
              </a:pathLst>
            </a:custGeom>
            <a:grpFill/>
            <a:ln w="12884" cap="flat">
              <a:noFill/>
              <a:prstDash val="solid"/>
              <a:miter/>
            </a:ln>
          </p:spPr>
          <p:txBody>
            <a:bodyPr rtlCol="0" anchor="ctr"/>
            <a:lstStyle/>
            <a:p>
              <a:endParaRPr lang="es-PE"/>
            </a:p>
          </p:txBody>
        </p:sp>
      </p:grpSp>
      <p:cxnSp>
        <p:nvCxnSpPr>
          <p:cNvPr id="73" name="直接连接符 9">
            <a:extLst>
              <a:ext uri="{FF2B5EF4-FFF2-40B4-BE49-F238E27FC236}">
                <a16:creationId xmlns:a16="http://schemas.microsoft.com/office/drawing/2014/main" xmlns="" id="{55AD2720-30A4-AC59-0816-AED19A45269F}"/>
              </a:ext>
            </a:extLst>
          </p:cNvPr>
          <p:cNvCxnSpPr>
            <a:cxnSpLocks/>
          </p:cNvCxnSpPr>
          <p:nvPr/>
        </p:nvCxnSpPr>
        <p:spPr>
          <a:xfrm>
            <a:off x="4089314" y="6364128"/>
            <a:ext cx="4579061" cy="0"/>
          </a:xfrm>
          <a:prstGeom prst="line">
            <a:avLst/>
          </a:prstGeom>
          <a:noFill/>
          <a:ln w="38100" cap="flat" cmpd="sng" algn="ctr">
            <a:solidFill>
              <a:srgbClr val="414141"/>
            </a:solidFill>
            <a:prstDash val="solid"/>
            <a:miter lim="800000"/>
          </a:ln>
          <a:effectLst/>
        </p:spPr>
      </p:cxnSp>
    </p:spTree>
    <p:extLst>
      <p:ext uri="{BB962C8B-B14F-4D97-AF65-F5344CB8AC3E}">
        <p14:creationId xmlns:p14="http://schemas.microsoft.com/office/powerpoint/2010/main" val="27790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15DE4EC3-3A34-DC53-4A3A-8D24A1155770}"/>
              </a:ext>
            </a:extLst>
          </p:cNvPr>
          <p:cNvSpPr>
            <a:spLocks noGrp="1"/>
          </p:cNvSpPr>
          <p:nvPr>
            <p:ph type="body" sz="quarter" idx="10"/>
          </p:nvPr>
        </p:nvSpPr>
        <p:spPr/>
        <p:txBody>
          <a:bodyPr/>
          <a:lstStyle/>
          <a:p>
            <a:r>
              <a:rPr lang="es-PE" dirty="0"/>
              <a:t>WEB 1.0</a:t>
            </a:r>
          </a:p>
        </p:txBody>
      </p:sp>
      <p:sp>
        <p:nvSpPr>
          <p:cNvPr id="6" name="Block Arc 5">
            <a:extLst>
              <a:ext uri="{FF2B5EF4-FFF2-40B4-BE49-F238E27FC236}">
                <a16:creationId xmlns:a16="http://schemas.microsoft.com/office/drawing/2014/main" xmlns="" id="{58899335-2F99-7DC8-9653-95CE089CEBE6}"/>
              </a:ext>
            </a:extLst>
          </p:cNvPr>
          <p:cNvSpPr/>
          <p:nvPr/>
        </p:nvSpPr>
        <p:spPr>
          <a:xfrm rot="5400000">
            <a:off x="4075934" y="1872205"/>
            <a:ext cx="3892275" cy="3892275"/>
          </a:xfrm>
          <a:prstGeom prst="blockArc">
            <a:avLst>
              <a:gd name="adj1" fmla="val 11864761"/>
              <a:gd name="adj2" fmla="val 20597355"/>
              <a:gd name="adj3" fmla="val 1016"/>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 name="Block Arc 6">
            <a:extLst>
              <a:ext uri="{FF2B5EF4-FFF2-40B4-BE49-F238E27FC236}">
                <a16:creationId xmlns:a16="http://schemas.microsoft.com/office/drawing/2014/main" xmlns="" id="{10A0D27D-A368-5B73-DAD1-E9A7FCCE4F2A}"/>
              </a:ext>
            </a:extLst>
          </p:cNvPr>
          <p:cNvSpPr/>
          <p:nvPr/>
        </p:nvSpPr>
        <p:spPr>
          <a:xfrm rot="16200000">
            <a:off x="4075934" y="1872205"/>
            <a:ext cx="3892275" cy="3892275"/>
          </a:xfrm>
          <a:prstGeom prst="blockArc">
            <a:avLst>
              <a:gd name="adj1" fmla="val 11864761"/>
              <a:gd name="adj2" fmla="val 20578708"/>
              <a:gd name="adj3" fmla="val 1002"/>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9" name="TextBox 8">
            <a:extLst>
              <a:ext uri="{FF2B5EF4-FFF2-40B4-BE49-F238E27FC236}">
                <a16:creationId xmlns:a16="http://schemas.microsoft.com/office/drawing/2014/main" xmlns="" id="{A48D984D-81D1-FF7D-8E38-74699476B9C5}"/>
              </a:ext>
            </a:extLst>
          </p:cNvPr>
          <p:cNvSpPr txBox="1"/>
          <p:nvPr/>
        </p:nvSpPr>
        <p:spPr>
          <a:xfrm>
            <a:off x="7850000" y="1628170"/>
            <a:ext cx="3992621" cy="1508105"/>
          </a:xfrm>
          <a:prstGeom prst="rect">
            <a:avLst/>
          </a:prstGeom>
          <a:noFill/>
        </p:spPr>
        <p:txBody>
          <a:bodyPr wrap="square" rtlCol="0">
            <a:spAutoFit/>
          </a:bodyPr>
          <a:lstStyle/>
          <a:p>
            <a:pPr algn="just"/>
            <a:r>
              <a:rPr lang="es-CO" sz="1600" b="1" i="1" dirty="0"/>
              <a:t>Contenido estático</a:t>
            </a:r>
            <a:r>
              <a:rPr lang="es-CO" sz="1600" dirty="0"/>
              <a:t>: Los sitios web de la Web 1.0 presentaban principalmente contenido estático. Eran páginas HTML simples con texto, imágenes y enlaces, pero con interactividad limitada.</a:t>
            </a:r>
          </a:p>
          <a:p>
            <a:r>
              <a:rPr lang="es-MX" altLang="ko-KR" sz="1200" dirty="0">
                <a:solidFill>
                  <a:schemeClr val="tx1">
                    <a:lumMod val="75000"/>
                    <a:lumOff val="25000"/>
                  </a:schemeClr>
                </a:solidFill>
                <a:cs typeface="Arial" pitchFamily="34" charset="0"/>
              </a:rPr>
              <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xmlns="" id="{EB24189A-B1D9-31D4-F692-B019B3FE479B}"/>
              </a:ext>
            </a:extLst>
          </p:cNvPr>
          <p:cNvSpPr txBox="1"/>
          <p:nvPr/>
        </p:nvSpPr>
        <p:spPr>
          <a:xfrm>
            <a:off x="8164661" y="3359690"/>
            <a:ext cx="3711198" cy="1323439"/>
          </a:xfrm>
          <a:prstGeom prst="rect">
            <a:avLst/>
          </a:prstGeom>
          <a:noFill/>
        </p:spPr>
        <p:txBody>
          <a:bodyPr wrap="square" rtlCol="0">
            <a:spAutoFit/>
          </a:bodyPr>
          <a:lstStyle/>
          <a:p>
            <a:pPr algn="just"/>
            <a:r>
              <a:rPr lang="es-CO" sz="1600" b="1" i="1" dirty="0"/>
              <a:t>Unidireccionalidad</a:t>
            </a:r>
            <a:r>
              <a:rPr lang="es-CO" sz="1600" dirty="0"/>
              <a:t>:  significa que la interacción entre los usuarios y los sitios web estaba limitada y que la información fluía principalmente en una sola dirección.</a:t>
            </a:r>
            <a:endParaRPr lang="ko-KR" altLang="en-US" sz="16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C1A25783-6609-EF3A-28BB-02CFCFE5C86C}"/>
              </a:ext>
            </a:extLst>
          </p:cNvPr>
          <p:cNvSpPr txBox="1"/>
          <p:nvPr/>
        </p:nvSpPr>
        <p:spPr>
          <a:xfrm>
            <a:off x="7850000" y="4867065"/>
            <a:ext cx="3927777" cy="1569660"/>
          </a:xfrm>
          <a:prstGeom prst="rect">
            <a:avLst/>
          </a:prstGeom>
          <a:noFill/>
        </p:spPr>
        <p:txBody>
          <a:bodyPr wrap="square" rtlCol="0">
            <a:spAutoFit/>
          </a:bodyPr>
          <a:lstStyle/>
          <a:p>
            <a:pPr algn="just"/>
            <a:r>
              <a:rPr lang="es-CO" sz="1600" b="1" i="1" dirty="0"/>
              <a:t>Foco en la presentación de información</a:t>
            </a:r>
            <a:r>
              <a:rPr lang="es-CO" sz="1600" dirty="0"/>
              <a:t>: Los sitios web de la Web 1.0 estaban diseñados principalmente para presentar información sobre una empresa, producto, servicio o tema específico.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xmlns="" id="{6D03FD28-BCAB-1753-FF75-A39714444BFC}"/>
              </a:ext>
            </a:extLst>
          </p:cNvPr>
          <p:cNvSpPr txBox="1"/>
          <p:nvPr/>
        </p:nvSpPr>
        <p:spPr>
          <a:xfrm>
            <a:off x="486236" y="1164696"/>
            <a:ext cx="3723629" cy="1600438"/>
          </a:xfrm>
          <a:prstGeom prst="rect">
            <a:avLst/>
          </a:prstGeom>
          <a:noFill/>
        </p:spPr>
        <p:txBody>
          <a:bodyPr wrap="square" rtlCol="0">
            <a:spAutoFit/>
          </a:bodyPr>
          <a:lstStyle/>
          <a:p>
            <a:pPr algn="just"/>
            <a:r>
              <a:rPr lang="es-CO" sz="1600" b="1" i="1" dirty="0"/>
              <a:t>Ausencia de redes sociales y contenido generado por usuarios</a:t>
            </a:r>
            <a:r>
              <a:rPr lang="es-CO" sz="1600" dirty="0"/>
              <a:t>: En la Web 1.0, no existían las redes sociales ni plataformas de contenido generado por usuarios como las conocemos hoy en día</a:t>
            </a:r>
            <a:r>
              <a:rPr lang="es-CO" dirty="0"/>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xmlns="" id="{5ADCD1B7-90E5-E09C-54C2-430D40129E45}"/>
              </a:ext>
            </a:extLst>
          </p:cNvPr>
          <p:cNvSpPr txBox="1"/>
          <p:nvPr/>
        </p:nvSpPr>
        <p:spPr>
          <a:xfrm>
            <a:off x="555455" y="3018123"/>
            <a:ext cx="3213627" cy="1600438"/>
          </a:xfrm>
          <a:prstGeom prst="rect">
            <a:avLst/>
          </a:prstGeom>
          <a:noFill/>
        </p:spPr>
        <p:txBody>
          <a:bodyPr wrap="square" rtlCol="0">
            <a:spAutoFit/>
          </a:bodyPr>
          <a:lstStyle/>
          <a:p>
            <a:pPr algn="just"/>
            <a:r>
              <a:rPr lang="es-CO" sz="1600" b="1" i="1" dirty="0"/>
              <a:t>Escasez de multimedia</a:t>
            </a:r>
            <a:r>
              <a:rPr lang="es-CO" sz="1600" dirty="0"/>
              <a:t>: El contenido multimedia, como audio y video, era poco común en la Web 1.0 debido a las limitaciones tecnológicas y de ancho de banda</a:t>
            </a:r>
            <a:r>
              <a:rPr lang="es-CO" dirty="0"/>
              <a: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CFD3F290-1A52-F2E3-0E6C-6857B1E2AD0D}"/>
              </a:ext>
            </a:extLst>
          </p:cNvPr>
          <p:cNvSpPr txBox="1"/>
          <p:nvPr/>
        </p:nvSpPr>
        <p:spPr>
          <a:xfrm>
            <a:off x="772744" y="4957020"/>
            <a:ext cx="3411966" cy="1323439"/>
          </a:xfrm>
          <a:prstGeom prst="rect">
            <a:avLst/>
          </a:prstGeom>
          <a:noFill/>
        </p:spPr>
        <p:txBody>
          <a:bodyPr wrap="square" rtlCol="0">
            <a:spAutoFit/>
          </a:bodyPr>
          <a:lstStyle/>
          <a:p>
            <a:pPr algn="just"/>
            <a:r>
              <a:rPr lang="es-CO" sz="1600" b="1" i="1" dirty="0"/>
              <a:t>Marcadores y directorios:</a:t>
            </a:r>
            <a:r>
              <a:rPr lang="es-CO" sz="1600" dirty="0"/>
              <a:t> Los usuarios a menudo dependían de marcadores y directorios en línea para encontrar sitios web relevantes. </a:t>
            </a:r>
            <a:endParaRPr lang="ko-KR" altLang="en-US" sz="16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EE6E1D2B-33E8-7BB7-B8A3-59E530D5A7BB}"/>
              </a:ext>
            </a:extLst>
          </p:cNvPr>
          <p:cNvSpPr txBox="1"/>
          <p:nvPr/>
        </p:nvSpPr>
        <p:spPr>
          <a:xfrm>
            <a:off x="6120191" y="3322624"/>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A</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9EEDB85B-7382-8D63-A96A-4F16CAC25BFD}"/>
              </a:ext>
            </a:extLst>
          </p:cNvPr>
          <p:cNvSpPr txBox="1"/>
          <p:nvPr/>
        </p:nvSpPr>
        <p:spPr>
          <a:xfrm>
            <a:off x="4921406" y="4203060"/>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B</a:t>
            </a:r>
            <a:endParaRPr lang="ko-KR" altLang="en-US" sz="1400" b="1" dirty="0">
              <a:solidFill>
                <a:schemeClr val="bg1"/>
              </a:solidFill>
              <a:cs typeface="Arial" pitchFamily="34" charset="0"/>
            </a:endParaRPr>
          </a:p>
        </p:txBody>
      </p:sp>
      <p:cxnSp>
        <p:nvCxnSpPr>
          <p:cNvPr id="28" name="Elbow Connector 29">
            <a:extLst>
              <a:ext uri="{FF2B5EF4-FFF2-40B4-BE49-F238E27FC236}">
                <a16:creationId xmlns:a16="http://schemas.microsoft.com/office/drawing/2014/main" xmlns="" id="{5C4723EE-19C2-6FB4-B7F3-B8AC86F6AD37}"/>
              </a:ext>
            </a:extLst>
          </p:cNvPr>
          <p:cNvCxnSpPr/>
          <p:nvPr/>
        </p:nvCxnSpPr>
        <p:spPr>
          <a:xfrm rot="10800000">
            <a:off x="4210827" y="5223294"/>
            <a:ext cx="777620" cy="265779"/>
          </a:xfrm>
          <a:prstGeom prst="bentConnector3">
            <a:avLst/>
          </a:prstGeom>
          <a:ln w="38100">
            <a:solidFill>
              <a:srgbClr val="013857"/>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30">
            <a:extLst>
              <a:ext uri="{FF2B5EF4-FFF2-40B4-BE49-F238E27FC236}">
                <a16:creationId xmlns:a16="http://schemas.microsoft.com/office/drawing/2014/main" xmlns="" id="{F85051B1-06F9-4DFE-F5D7-CB3075BE93AC}"/>
              </a:ext>
            </a:extLst>
          </p:cNvPr>
          <p:cNvCxnSpPr>
            <a:cxnSpLocks/>
          </p:cNvCxnSpPr>
          <p:nvPr/>
        </p:nvCxnSpPr>
        <p:spPr>
          <a:xfrm>
            <a:off x="7941486" y="3024314"/>
            <a:ext cx="1623929" cy="377323"/>
          </a:xfrm>
          <a:prstGeom prst="bentConnector3">
            <a:avLst>
              <a:gd name="adj1" fmla="val 100894"/>
            </a:avLst>
          </a:prstGeom>
          <a:ln w="38100">
            <a:solidFill>
              <a:srgbClr val="33AAB9"/>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31">
            <a:extLst>
              <a:ext uri="{FF2B5EF4-FFF2-40B4-BE49-F238E27FC236}">
                <a16:creationId xmlns:a16="http://schemas.microsoft.com/office/drawing/2014/main" xmlns="" id="{46FBCBB2-B2B1-BFF2-29DC-9B92C89CDFBF}"/>
              </a:ext>
            </a:extLst>
          </p:cNvPr>
          <p:cNvCxnSpPr/>
          <p:nvPr/>
        </p:nvCxnSpPr>
        <p:spPr>
          <a:xfrm flipH="1" flipV="1">
            <a:off x="2956528" y="4405512"/>
            <a:ext cx="1351177" cy="372892"/>
          </a:xfrm>
          <a:prstGeom prst="bentConnector2">
            <a:avLst/>
          </a:prstGeom>
          <a:ln w="38100">
            <a:solidFill>
              <a:srgbClr val="013857"/>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47E36054-31DC-80F3-84AF-A49623555A9C}"/>
              </a:ext>
            </a:extLst>
          </p:cNvPr>
          <p:cNvSpPr/>
          <p:nvPr/>
        </p:nvSpPr>
        <p:spPr>
          <a:xfrm>
            <a:off x="6813080" y="1980745"/>
            <a:ext cx="360040" cy="360040"/>
          </a:xfrm>
          <a:prstGeom prst="ellipse">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0F0CFFF3-0ECE-EF22-9E5B-E24E731855FE}"/>
              </a:ext>
            </a:extLst>
          </p:cNvPr>
          <p:cNvSpPr/>
          <p:nvPr/>
        </p:nvSpPr>
        <p:spPr>
          <a:xfrm>
            <a:off x="7573664" y="2852936"/>
            <a:ext cx="360040" cy="360040"/>
          </a:xfrm>
          <a:prstGeom prst="ellipse">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A1B9E466-CB54-1DEE-BA20-AA1F387BE86B}"/>
              </a:ext>
            </a:extLst>
          </p:cNvPr>
          <p:cNvSpPr/>
          <p:nvPr/>
        </p:nvSpPr>
        <p:spPr>
          <a:xfrm>
            <a:off x="6813080" y="5309552"/>
            <a:ext cx="360040" cy="360040"/>
          </a:xfrm>
          <a:prstGeom prst="ellipse">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EC016409-DEC1-C119-039E-E461FF1EE4DA}"/>
              </a:ext>
            </a:extLst>
          </p:cNvPr>
          <p:cNvSpPr/>
          <p:nvPr/>
        </p:nvSpPr>
        <p:spPr>
          <a:xfrm>
            <a:off x="4918045" y="5309552"/>
            <a:ext cx="360040" cy="360040"/>
          </a:xfrm>
          <a:prstGeom prst="ellipse">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xmlns="" id="{CE6F15BE-E70D-2489-FAC2-5D633A107C22}"/>
              </a:ext>
            </a:extLst>
          </p:cNvPr>
          <p:cNvSpPr/>
          <p:nvPr/>
        </p:nvSpPr>
        <p:spPr>
          <a:xfrm>
            <a:off x="4918045" y="1980745"/>
            <a:ext cx="360040" cy="360040"/>
          </a:xfrm>
          <a:prstGeom prst="ellipse">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xmlns="" id="{55FFFC6C-8CD5-080A-2D3B-D8CB64CADC58}"/>
              </a:ext>
            </a:extLst>
          </p:cNvPr>
          <p:cNvSpPr/>
          <p:nvPr/>
        </p:nvSpPr>
        <p:spPr>
          <a:xfrm>
            <a:off x="4166580" y="4584128"/>
            <a:ext cx="360040" cy="360040"/>
          </a:xfrm>
          <a:prstGeom prst="ellipse">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7" name="Elbow Connector 39">
            <a:extLst>
              <a:ext uri="{FF2B5EF4-FFF2-40B4-BE49-F238E27FC236}">
                <a16:creationId xmlns:a16="http://schemas.microsoft.com/office/drawing/2014/main" xmlns="" id="{0483003D-D904-E18F-C1B9-7C44E5E5928C}"/>
              </a:ext>
            </a:extLst>
          </p:cNvPr>
          <p:cNvCxnSpPr/>
          <p:nvPr/>
        </p:nvCxnSpPr>
        <p:spPr>
          <a:xfrm rot="10800000" flipH="1">
            <a:off x="7072381" y="5223293"/>
            <a:ext cx="777620" cy="265779"/>
          </a:xfrm>
          <a:prstGeom prst="bentConnector3">
            <a:avLst/>
          </a:prstGeom>
          <a:ln w="38100">
            <a:solidFill>
              <a:srgbClr val="33AAB9"/>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40">
            <a:extLst>
              <a:ext uri="{FF2B5EF4-FFF2-40B4-BE49-F238E27FC236}">
                <a16:creationId xmlns:a16="http://schemas.microsoft.com/office/drawing/2014/main" xmlns="" id="{B0C8F059-BCD3-4A73-21E8-2CCFC44DC8DE}"/>
              </a:ext>
            </a:extLst>
          </p:cNvPr>
          <p:cNvCxnSpPr/>
          <p:nvPr/>
        </p:nvCxnSpPr>
        <p:spPr>
          <a:xfrm rot="10800000">
            <a:off x="4210827" y="1912240"/>
            <a:ext cx="777620" cy="265779"/>
          </a:xfrm>
          <a:prstGeom prst="bentConnector3">
            <a:avLst/>
          </a:prstGeom>
          <a:ln w="38100">
            <a:solidFill>
              <a:srgbClr val="013857"/>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41">
            <a:extLst>
              <a:ext uri="{FF2B5EF4-FFF2-40B4-BE49-F238E27FC236}">
                <a16:creationId xmlns:a16="http://schemas.microsoft.com/office/drawing/2014/main" xmlns="" id="{5B4562C7-C7C5-1053-053B-7019065DBDE2}"/>
              </a:ext>
            </a:extLst>
          </p:cNvPr>
          <p:cNvCxnSpPr/>
          <p:nvPr/>
        </p:nvCxnSpPr>
        <p:spPr>
          <a:xfrm rot="10800000" flipH="1">
            <a:off x="7072380" y="1912240"/>
            <a:ext cx="777620" cy="265779"/>
          </a:xfrm>
          <a:prstGeom prst="bentConnector3">
            <a:avLst/>
          </a:prstGeom>
          <a:ln w="38100">
            <a:solidFill>
              <a:srgbClr val="33AAB9"/>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Donut 8">
            <a:extLst>
              <a:ext uri="{FF2B5EF4-FFF2-40B4-BE49-F238E27FC236}">
                <a16:creationId xmlns:a16="http://schemas.microsoft.com/office/drawing/2014/main" xmlns="" id="{B7B66F93-A808-8268-7290-1A59DD6DD21B}"/>
              </a:ext>
            </a:extLst>
          </p:cNvPr>
          <p:cNvSpPr/>
          <p:nvPr/>
        </p:nvSpPr>
        <p:spPr>
          <a:xfrm>
            <a:off x="5995715" y="415575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1" name="Donut 39">
            <a:extLst>
              <a:ext uri="{FF2B5EF4-FFF2-40B4-BE49-F238E27FC236}">
                <a16:creationId xmlns:a16="http://schemas.microsoft.com/office/drawing/2014/main" xmlns="" id="{7141F49C-4AFD-782C-DE62-D677FB12A617}"/>
              </a:ext>
            </a:extLst>
          </p:cNvPr>
          <p:cNvSpPr/>
          <p:nvPr/>
        </p:nvSpPr>
        <p:spPr>
          <a:xfrm>
            <a:off x="5659364" y="3294243"/>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42" name="Grupo 41">
            <a:extLst>
              <a:ext uri="{FF2B5EF4-FFF2-40B4-BE49-F238E27FC236}">
                <a16:creationId xmlns:a16="http://schemas.microsoft.com/office/drawing/2014/main" xmlns="" id="{4C990086-FCEE-CE57-E33E-4CC6A2519E16}"/>
              </a:ext>
            </a:extLst>
          </p:cNvPr>
          <p:cNvGrpSpPr/>
          <p:nvPr/>
        </p:nvGrpSpPr>
        <p:grpSpPr>
          <a:xfrm>
            <a:off x="4927711" y="2724826"/>
            <a:ext cx="2065389" cy="2142239"/>
            <a:chOff x="1364736" y="1866292"/>
            <a:chExt cx="3666616" cy="3803046"/>
          </a:xfrm>
          <a:solidFill>
            <a:srgbClr val="013857"/>
          </a:solidFill>
        </p:grpSpPr>
        <p:sp>
          <p:nvSpPr>
            <p:cNvPr id="43" name="Forma libre: forma 42">
              <a:extLst>
                <a:ext uri="{FF2B5EF4-FFF2-40B4-BE49-F238E27FC236}">
                  <a16:creationId xmlns:a16="http://schemas.microsoft.com/office/drawing/2014/main" xmlns="" id="{88722A11-C740-3A18-B8FF-4E4029FAFA53}"/>
                </a:ext>
              </a:extLst>
            </p:cNvPr>
            <p:cNvSpPr/>
            <p:nvPr/>
          </p:nvSpPr>
          <p:spPr>
            <a:xfrm>
              <a:off x="1452544" y="1866482"/>
              <a:ext cx="3578808" cy="3802856"/>
            </a:xfrm>
            <a:custGeom>
              <a:avLst/>
              <a:gdLst>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84638 w 3578808"/>
                <a:gd name="connsiteY42" fmla="*/ 343576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05997 w 3578808"/>
                <a:gd name="connsiteY102" fmla="*/ 145761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84638 w 3578808"/>
                <a:gd name="connsiteY42" fmla="*/ 343576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5369 w 3578808"/>
                <a:gd name="connsiteY42" fmla="*/ 3107156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6956 w 3578808"/>
                <a:gd name="connsiteY42" fmla="*/ 314049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6956 w 3578808"/>
                <a:gd name="connsiteY42" fmla="*/ 314049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40131 w 3578808"/>
                <a:gd name="connsiteY75" fmla="*/ 3159543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43306 w 3578808"/>
                <a:gd name="connsiteY42" fmla="*/ 3156368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40131 w 3578808"/>
                <a:gd name="connsiteY75" fmla="*/ 3159543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578808" h="3802856">
                  <a:moveTo>
                    <a:pt x="129647" y="3802856"/>
                  </a:moveTo>
                  <a:cubicBezTo>
                    <a:pt x="24110" y="3756565"/>
                    <a:pt x="-14180" y="3689318"/>
                    <a:pt x="4584" y="3576638"/>
                  </a:cubicBezTo>
                  <a:cubicBezTo>
                    <a:pt x="26777" y="3443954"/>
                    <a:pt x="50971" y="3311557"/>
                    <a:pt x="72307" y="3178778"/>
                  </a:cubicBezTo>
                  <a:cubicBezTo>
                    <a:pt x="102311" y="2991421"/>
                    <a:pt x="195179" y="2846642"/>
                    <a:pt x="359009" y="2749487"/>
                  </a:cubicBezTo>
                  <a:cubicBezTo>
                    <a:pt x="378536" y="2737866"/>
                    <a:pt x="385775" y="2725865"/>
                    <a:pt x="385775" y="2703100"/>
                  </a:cubicBezTo>
                  <a:cubicBezTo>
                    <a:pt x="385108" y="2221421"/>
                    <a:pt x="385298" y="1739741"/>
                    <a:pt x="385298" y="1258062"/>
                  </a:cubicBezTo>
                  <a:cubicBezTo>
                    <a:pt x="385298" y="1245680"/>
                    <a:pt x="385108" y="1233297"/>
                    <a:pt x="385679" y="1220915"/>
                  </a:cubicBezTo>
                  <a:cubicBezTo>
                    <a:pt x="389680" y="1135475"/>
                    <a:pt x="445877" y="1062800"/>
                    <a:pt x="529126" y="1043464"/>
                  </a:cubicBezTo>
                  <a:cubicBezTo>
                    <a:pt x="563892" y="1035368"/>
                    <a:pt x="601230" y="1036320"/>
                    <a:pt x="637330" y="1036320"/>
                  </a:cubicBezTo>
                  <a:cubicBezTo>
                    <a:pt x="658380" y="1036320"/>
                    <a:pt x="664000" y="1029462"/>
                    <a:pt x="663524" y="1009364"/>
                  </a:cubicBezTo>
                  <a:cubicBezTo>
                    <a:pt x="662381" y="958977"/>
                    <a:pt x="662476" y="908590"/>
                    <a:pt x="663428" y="858203"/>
                  </a:cubicBezTo>
                  <a:cubicBezTo>
                    <a:pt x="664571" y="800195"/>
                    <a:pt x="693527" y="755904"/>
                    <a:pt x="742486" y="741807"/>
                  </a:cubicBezTo>
                  <a:cubicBezTo>
                    <a:pt x="765060" y="735330"/>
                    <a:pt x="789730" y="735616"/>
                    <a:pt x="813542" y="734854"/>
                  </a:cubicBezTo>
                  <a:cubicBezTo>
                    <a:pt x="828020" y="734378"/>
                    <a:pt x="838212" y="731425"/>
                    <a:pt x="845642" y="717614"/>
                  </a:cubicBezTo>
                  <a:cubicBezTo>
                    <a:pt x="859167" y="692563"/>
                    <a:pt x="881265" y="677894"/>
                    <a:pt x="908507" y="669036"/>
                  </a:cubicBezTo>
                  <a:cubicBezTo>
                    <a:pt x="917174" y="666179"/>
                    <a:pt x="926604" y="656082"/>
                    <a:pt x="929462" y="647224"/>
                  </a:cubicBezTo>
                  <a:cubicBezTo>
                    <a:pt x="936129" y="626935"/>
                    <a:pt x="937939" y="605219"/>
                    <a:pt x="943463" y="584549"/>
                  </a:cubicBezTo>
                  <a:cubicBezTo>
                    <a:pt x="1014615" y="319659"/>
                    <a:pt x="1185589" y="146971"/>
                    <a:pt x="1440002" y="54864"/>
                  </a:cubicBezTo>
                  <a:cubicBezTo>
                    <a:pt x="1506296" y="30861"/>
                    <a:pt x="1576590" y="18002"/>
                    <a:pt x="1645075" y="0"/>
                  </a:cubicBezTo>
                  <a:lnTo>
                    <a:pt x="1937588" y="0"/>
                  </a:lnTo>
                  <a:lnTo>
                    <a:pt x="2040839" y="24003"/>
                  </a:lnTo>
                  <a:cubicBezTo>
                    <a:pt x="2244293" y="75152"/>
                    <a:pt x="2413838" y="177641"/>
                    <a:pt x="2533186" y="353854"/>
                  </a:cubicBezTo>
                  <a:cubicBezTo>
                    <a:pt x="2592717" y="441770"/>
                    <a:pt x="2630532" y="539115"/>
                    <a:pt x="2646724" y="644366"/>
                  </a:cubicBezTo>
                  <a:cubicBezTo>
                    <a:pt x="2649010" y="658844"/>
                    <a:pt x="2654820" y="666560"/>
                    <a:pt x="2668917" y="669608"/>
                  </a:cubicBezTo>
                  <a:cubicBezTo>
                    <a:pt x="2697111" y="675894"/>
                    <a:pt x="2718542" y="692468"/>
                    <a:pt x="2732163" y="717328"/>
                  </a:cubicBezTo>
                  <a:cubicBezTo>
                    <a:pt x="2739783" y="731330"/>
                    <a:pt x="2749975" y="733235"/>
                    <a:pt x="2764072" y="734949"/>
                  </a:cubicBezTo>
                  <a:cubicBezTo>
                    <a:pt x="2794742" y="738569"/>
                    <a:pt x="2827223" y="739997"/>
                    <a:pt x="2855036" y="751713"/>
                  </a:cubicBezTo>
                  <a:cubicBezTo>
                    <a:pt x="2893612" y="767906"/>
                    <a:pt x="2913424" y="803815"/>
                    <a:pt x="2913710" y="845249"/>
                  </a:cubicBezTo>
                  <a:cubicBezTo>
                    <a:pt x="2914948" y="1009650"/>
                    <a:pt x="2915043" y="1174147"/>
                    <a:pt x="2913805" y="1338548"/>
                  </a:cubicBezTo>
                  <a:cubicBezTo>
                    <a:pt x="2913329" y="1396270"/>
                    <a:pt x="2868657" y="1441133"/>
                    <a:pt x="2811411" y="1447800"/>
                  </a:cubicBezTo>
                  <a:cubicBezTo>
                    <a:pt x="2806458" y="1448372"/>
                    <a:pt x="2801505" y="1449419"/>
                    <a:pt x="2796647" y="1449134"/>
                  </a:cubicBezTo>
                  <a:cubicBezTo>
                    <a:pt x="2764453" y="1446848"/>
                    <a:pt x="2738450" y="1450277"/>
                    <a:pt x="2718161" y="1483614"/>
                  </a:cubicBezTo>
                  <a:cubicBezTo>
                    <a:pt x="2697778" y="1517142"/>
                    <a:pt x="2657106" y="1518952"/>
                    <a:pt x="2619483" y="1521047"/>
                  </a:cubicBezTo>
                  <a:cubicBezTo>
                    <a:pt x="2614244" y="1560195"/>
                    <a:pt x="2610148" y="1598676"/>
                    <a:pt x="2603957" y="1636681"/>
                  </a:cubicBezTo>
                  <a:cubicBezTo>
                    <a:pt x="2581097" y="1776032"/>
                    <a:pt x="2524899" y="1900523"/>
                    <a:pt x="2429363" y="2004822"/>
                  </a:cubicBezTo>
                  <a:cubicBezTo>
                    <a:pt x="2371451" y="2068068"/>
                    <a:pt x="2307824" y="2126171"/>
                    <a:pt x="2248007" y="2187702"/>
                  </a:cubicBezTo>
                  <a:cubicBezTo>
                    <a:pt x="2238863" y="2197132"/>
                    <a:pt x="2231720" y="2212562"/>
                    <a:pt x="2231243" y="2225421"/>
                  </a:cubicBezTo>
                  <a:cubicBezTo>
                    <a:pt x="2229338" y="2278285"/>
                    <a:pt x="2230291" y="2331149"/>
                    <a:pt x="2230481" y="2384012"/>
                  </a:cubicBezTo>
                  <a:cubicBezTo>
                    <a:pt x="2230767" y="2467356"/>
                    <a:pt x="2271820" y="2519267"/>
                    <a:pt x="2352592" y="2536508"/>
                  </a:cubicBezTo>
                  <a:lnTo>
                    <a:pt x="3030772" y="2679954"/>
                  </a:lnTo>
                  <a:cubicBezTo>
                    <a:pt x="3256610" y="2727675"/>
                    <a:pt x="3407391" y="2860643"/>
                    <a:pt x="3482924" y="3078671"/>
                  </a:cubicBezTo>
                  <a:cubicBezTo>
                    <a:pt x="3490449" y="3100388"/>
                    <a:pt x="3495020" y="3123248"/>
                    <a:pt x="3499974" y="3145822"/>
                  </a:cubicBezTo>
                  <a:cubicBezTo>
                    <a:pt x="3507022" y="3177635"/>
                    <a:pt x="3472643" y="3149034"/>
                    <a:pt x="3443306" y="3156368"/>
                  </a:cubicBezTo>
                  <a:cubicBezTo>
                    <a:pt x="3413017" y="3163893"/>
                    <a:pt x="3409646" y="3196840"/>
                    <a:pt x="3391198" y="3173540"/>
                  </a:cubicBezTo>
                  <a:cubicBezTo>
                    <a:pt x="3372750" y="3150240"/>
                    <a:pt x="3361956" y="3065526"/>
                    <a:pt x="3332619" y="3016568"/>
                  </a:cubicBezTo>
                  <a:cubicBezTo>
                    <a:pt x="3259182" y="2893981"/>
                    <a:pt x="3152120" y="2820543"/>
                    <a:pt x="3012579" y="2791873"/>
                  </a:cubicBezTo>
                  <a:lnTo>
                    <a:pt x="2608148" y="2706243"/>
                  </a:lnTo>
                  <a:cubicBezTo>
                    <a:pt x="2539568" y="2691670"/>
                    <a:pt x="2471083" y="2676239"/>
                    <a:pt x="2402122" y="2663762"/>
                  </a:cubicBezTo>
                  <a:cubicBezTo>
                    <a:pt x="2389835" y="2661571"/>
                    <a:pt x="2373833" y="2669381"/>
                    <a:pt x="2362117" y="2676716"/>
                  </a:cubicBezTo>
                  <a:cubicBezTo>
                    <a:pt x="2254675" y="2744057"/>
                    <a:pt x="2139422" y="2792349"/>
                    <a:pt x="2015407" y="2817590"/>
                  </a:cubicBezTo>
                  <a:cubicBezTo>
                    <a:pt x="1739182" y="2873788"/>
                    <a:pt x="1477721" y="2833402"/>
                    <a:pt x="1236357" y="2686336"/>
                  </a:cubicBezTo>
                  <a:cubicBezTo>
                    <a:pt x="1193209" y="2660047"/>
                    <a:pt x="1156728" y="2666048"/>
                    <a:pt x="1115104" y="2674906"/>
                  </a:cubicBezTo>
                  <a:lnTo>
                    <a:pt x="560558" y="2792540"/>
                  </a:lnTo>
                  <a:cubicBezTo>
                    <a:pt x="363962" y="2832830"/>
                    <a:pt x="217563" y="2986469"/>
                    <a:pt x="185750" y="3186208"/>
                  </a:cubicBezTo>
                  <a:cubicBezTo>
                    <a:pt x="163556" y="3325559"/>
                    <a:pt x="138791" y="3464528"/>
                    <a:pt x="114693" y="3603593"/>
                  </a:cubicBezTo>
                  <a:cubicBezTo>
                    <a:pt x="105454" y="3657029"/>
                    <a:pt x="131933" y="3690271"/>
                    <a:pt x="186988" y="3690461"/>
                  </a:cubicBezTo>
                  <a:lnTo>
                    <a:pt x="539032" y="3691033"/>
                  </a:lnTo>
                  <a:cubicBezTo>
                    <a:pt x="558939" y="3691223"/>
                    <a:pt x="566273" y="3684556"/>
                    <a:pt x="569226" y="3665601"/>
                  </a:cubicBezTo>
                  <a:cubicBezTo>
                    <a:pt x="584180" y="3569303"/>
                    <a:pt x="600087" y="3473292"/>
                    <a:pt x="615708" y="3377089"/>
                  </a:cubicBezTo>
                  <a:cubicBezTo>
                    <a:pt x="621423" y="3342037"/>
                    <a:pt x="626186" y="3306890"/>
                    <a:pt x="632758" y="3271933"/>
                  </a:cubicBezTo>
                  <a:cubicBezTo>
                    <a:pt x="641616" y="3224594"/>
                    <a:pt x="680002" y="3202305"/>
                    <a:pt x="716768" y="3222498"/>
                  </a:cubicBezTo>
                  <a:cubicBezTo>
                    <a:pt x="740962" y="3235833"/>
                    <a:pt x="748487" y="3257741"/>
                    <a:pt x="744677" y="3283458"/>
                  </a:cubicBezTo>
                  <a:cubicBezTo>
                    <a:pt x="736009" y="3342227"/>
                    <a:pt x="726389" y="3400901"/>
                    <a:pt x="717054" y="3459575"/>
                  </a:cubicBezTo>
                  <a:cubicBezTo>
                    <a:pt x="704957" y="3535204"/>
                    <a:pt x="692670" y="3610737"/>
                    <a:pt x="680192" y="3688461"/>
                  </a:cubicBezTo>
                  <a:lnTo>
                    <a:pt x="2898946" y="3688461"/>
                  </a:lnTo>
                  <a:cubicBezTo>
                    <a:pt x="2885230" y="3604165"/>
                    <a:pt x="2871800" y="3521964"/>
                    <a:pt x="2858369" y="3439763"/>
                  </a:cubicBezTo>
                  <a:cubicBezTo>
                    <a:pt x="2850083" y="3389281"/>
                    <a:pt x="2841225" y="3338894"/>
                    <a:pt x="2833700" y="3288221"/>
                  </a:cubicBezTo>
                  <a:cubicBezTo>
                    <a:pt x="2827985" y="3250025"/>
                    <a:pt x="2847416" y="3220974"/>
                    <a:pt x="2880372" y="3215640"/>
                  </a:cubicBezTo>
                  <a:cubicBezTo>
                    <a:pt x="2913234" y="3210306"/>
                    <a:pt x="2938951" y="3232500"/>
                    <a:pt x="2945428" y="3271552"/>
                  </a:cubicBezTo>
                  <a:lnTo>
                    <a:pt x="3011912" y="3674745"/>
                  </a:lnTo>
                  <a:cubicBezTo>
                    <a:pt x="3012579" y="3678746"/>
                    <a:pt x="3013627" y="3682746"/>
                    <a:pt x="3015056" y="3689033"/>
                  </a:cubicBezTo>
                  <a:cubicBezTo>
                    <a:pt x="3024581" y="3689509"/>
                    <a:pt x="3034296" y="3690366"/>
                    <a:pt x="3044012" y="3690366"/>
                  </a:cubicBezTo>
                  <a:lnTo>
                    <a:pt x="3383673" y="3690366"/>
                  </a:lnTo>
                  <a:cubicBezTo>
                    <a:pt x="3448443" y="3690271"/>
                    <a:pt x="3474351" y="3659981"/>
                    <a:pt x="3463493" y="3596735"/>
                  </a:cubicBezTo>
                  <a:cubicBezTo>
                    <a:pt x="3455016" y="3547110"/>
                    <a:pt x="3403866" y="3237548"/>
                    <a:pt x="3395103" y="3188018"/>
                  </a:cubicBezTo>
                  <a:cubicBezTo>
                    <a:pt x="3390150" y="3159824"/>
                    <a:pt x="3413461" y="3177545"/>
                    <a:pt x="3440131" y="3159543"/>
                  </a:cubicBezTo>
                  <a:cubicBezTo>
                    <a:pt x="3473183" y="3137159"/>
                    <a:pt x="3493592" y="3116390"/>
                    <a:pt x="3502069" y="3158300"/>
                  </a:cubicBezTo>
                  <a:cubicBezTo>
                    <a:pt x="3514928" y="3222212"/>
                    <a:pt x="3570744" y="3540824"/>
                    <a:pt x="3577507" y="3605498"/>
                  </a:cubicBezTo>
                  <a:cubicBezTo>
                    <a:pt x="3587032" y="3696748"/>
                    <a:pt x="3543979" y="3761423"/>
                    <a:pt x="3458730" y="3794475"/>
                  </a:cubicBezTo>
                  <a:moveTo>
                    <a:pt x="945368" y="777526"/>
                  </a:moveTo>
                  <a:cubicBezTo>
                    <a:pt x="944416" y="787337"/>
                    <a:pt x="943273" y="793718"/>
                    <a:pt x="943273" y="800195"/>
                  </a:cubicBezTo>
                  <a:cubicBezTo>
                    <a:pt x="943178" y="994315"/>
                    <a:pt x="943463" y="1188530"/>
                    <a:pt x="942797" y="1382649"/>
                  </a:cubicBezTo>
                  <a:cubicBezTo>
                    <a:pt x="942701" y="1403223"/>
                    <a:pt x="950702" y="1407128"/>
                    <a:pt x="969086" y="1406938"/>
                  </a:cubicBezTo>
                  <a:cubicBezTo>
                    <a:pt x="1041761" y="1406081"/>
                    <a:pt x="1114532" y="1406366"/>
                    <a:pt x="1187208" y="1406843"/>
                  </a:cubicBezTo>
                  <a:lnTo>
                    <a:pt x="1461147" y="1407128"/>
                  </a:lnTo>
                  <a:cubicBezTo>
                    <a:pt x="1500962" y="1406176"/>
                    <a:pt x="1448193" y="1442942"/>
                    <a:pt x="1443050" y="1468850"/>
                  </a:cubicBezTo>
                  <a:cubicBezTo>
                    <a:pt x="1438097" y="1493996"/>
                    <a:pt x="1480673" y="1515142"/>
                    <a:pt x="1451146" y="1516380"/>
                  </a:cubicBezTo>
                  <a:cubicBezTo>
                    <a:pt x="1416475" y="1517904"/>
                    <a:pt x="1131487" y="1519904"/>
                    <a:pt x="1096816" y="1519238"/>
                  </a:cubicBezTo>
                  <a:cubicBezTo>
                    <a:pt x="1080814" y="1518952"/>
                    <a:pt x="1074813" y="1523905"/>
                    <a:pt x="1075956" y="1540669"/>
                  </a:cubicBezTo>
                  <a:cubicBezTo>
                    <a:pt x="1086338" y="1687640"/>
                    <a:pt x="1133678" y="1820037"/>
                    <a:pt x="1233595" y="1930051"/>
                  </a:cubicBezTo>
                  <a:cubicBezTo>
                    <a:pt x="1324749" y="2030444"/>
                    <a:pt x="1425333" y="2120932"/>
                    <a:pt x="1528870" y="2208657"/>
                  </a:cubicBezTo>
                  <a:cubicBezTo>
                    <a:pt x="1604117" y="2272379"/>
                    <a:pt x="1688604" y="2302002"/>
                    <a:pt x="1785473" y="2301907"/>
                  </a:cubicBezTo>
                  <a:cubicBezTo>
                    <a:pt x="1877866" y="2301716"/>
                    <a:pt x="1964543" y="2283238"/>
                    <a:pt x="2035505" y="2219039"/>
                  </a:cubicBezTo>
                  <a:cubicBezTo>
                    <a:pt x="2126659" y="2136553"/>
                    <a:pt x="2219242" y="2055400"/>
                    <a:pt x="2307920" y="1970151"/>
                  </a:cubicBezTo>
                  <a:cubicBezTo>
                    <a:pt x="2410313" y="1871663"/>
                    <a:pt x="2472702" y="1750505"/>
                    <a:pt x="2494229" y="1609439"/>
                  </a:cubicBezTo>
                  <a:cubicBezTo>
                    <a:pt x="2498610" y="1580579"/>
                    <a:pt x="2500515" y="1551432"/>
                    <a:pt x="2503849" y="1519619"/>
                  </a:cubicBezTo>
                  <a:lnTo>
                    <a:pt x="2466987" y="1519619"/>
                  </a:lnTo>
                  <a:lnTo>
                    <a:pt x="2028266" y="1519619"/>
                  </a:lnTo>
                  <a:cubicBezTo>
                    <a:pt x="1977021" y="1519619"/>
                    <a:pt x="1928729" y="1509046"/>
                    <a:pt x="1883009" y="1484948"/>
                  </a:cubicBezTo>
                  <a:cubicBezTo>
                    <a:pt x="1862816" y="1474280"/>
                    <a:pt x="1840718" y="1466183"/>
                    <a:pt x="1818525" y="1460849"/>
                  </a:cubicBezTo>
                  <a:cubicBezTo>
                    <a:pt x="1771472" y="1449610"/>
                    <a:pt x="1729466" y="1466088"/>
                    <a:pt x="1688509" y="1487996"/>
                  </a:cubicBezTo>
                  <a:cubicBezTo>
                    <a:pt x="1613261" y="1528286"/>
                    <a:pt x="1482526" y="1520577"/>
                    <a:pt x="1451051" y="1516571"/>
                  </a:cubicBezTo>
                  <a:cubicBezTo>
                    <a:pt x="1419576" y="1512565"/>
                    <a:pt x="1496611" y="1491107"/>
                    <a:pt x="1499659" y="1463961"/>
                  </a:cubicBezTo>
                  <a:cubicBezTo>
                    <a:pt x="1502898" y="1435100"/>
                    <a:pt x="1455930" y="1416823"/>
                    <a:pt x="1461052" y="1407319"/>
                  </a:cubicBezTo>
                  <a:cubicBezTo>
                    <a:pt x="1466174" y="1397815"/>
                    <a:pt x="1507343" y="1406081"/>
                    <a:pt x="1530394" y="1406938"/>
                  </a:cubicBezTo>
                  <a:cubicBezTo>
                    <a:pt x="1576971" y="1408652"/>
                    <a:pt x="1619834" y="1397032"/>
                    <a:pt x="1661077" y="1375601"/>
                  </a:cubicBezTo>
                  <a:cubicBezTo>
                    <a:pt x="1746326" y="1331405"/>
                    <a:pt x="1832241" y="1331500"/>
                    <a:pt x="1917395" y="1375982"/>
                  </a:cubicBezTo>
                  <a:cubicBezTo>
                    <a:pt x="1957781" y="1397032"/>
                    <a:pt x="1999976" y="1407224"/>
                    <a:pt x="2045696" y="1407033"/>
                  </a:cubicBezTo>
                  <a:lnTo>
                    <a:pt x="2600909" y="1406747"/>
                  </a:lnTo>
                  <a:cubicBezTo>
                    <a:pt x="2635294" y="1406747"/>
                    <a:pt x="2635294" y="1406747"/>
                    <a:pt x="2635294" y="1373505"/>
                  </a:cubicBezTo>
                  <a:lnTo>
                    <a:pt x="2635294" y="810863"/>
                  </a:lnTo>
                  <a:cubicBezTo>
                    <a:pt x="2635294" y="777812"/>
                    <a:pt x="2635199" y="777716"/>
                    <a:pt x="2600909" y="777716"/>
                  </a:cubicBezTo>
                  <a:lnTo>
                    <a:pt x="974991" y="777716"/>
                  </a:lnTo>
                  <a:cubicBezTo>
                    <a:pt x="966133" y="777526"/>
                    <a:pt x="957179" y="777526"/>
                    <a:pt x="945368" y="777526"/>
                  </a:cubicBezTo>
                  <a:close/>
                  <a:moveTo>
                    <a:pt x="498265" y="2687860"/>
                  </a:moveTo>
                  <a:cubicBezTo>
                    <a:pt x="509028" y="2687003"/>
                    <a:pt x="515696" y="2687193"/>
                    <a:pt x="522077" y="2685860"/>
                  </a:cubicBezTo>
                  <a:lnTo>
                    <a:pt x="742391" y="2638901"/>
                  </a:lnTo>
                  <a:lnTo>
                    <a:pt x="1219212" y="2537079"/>
                  </a:lnTo>
                  <a:cubicBezTo>
                    <a:pt x="1246454" y="2531078"/>
                    <a:pt x="1275410" y="2520887"/>
                    <a:pt x="1297127" y="2504218"/>
                  </a:cubicBezTo>
                  <a:cubicBezTo>
                    <a:pt x="1333607" y="2476214"/>
                    <a:pt x="1347704" y="2434209"/>
                    <a:pt x="1347609" y="2388108"/>
                  </a:cubicBezTo>
                  <a:cubicBezTo>
                    <a:pt x="1347514" y="2333625"/>
                    <a:pt x="1348562" y="2279047"/>
                    <a:pt x="1346942" y="2224564"/>
                  </a:cubicBezTo>
                  <a:cubicBezTo>
                    <a:pt x="1346561" y="2212277"/>
                    <a:pt x="1339989" y="2197322"/>
                    <a:pt x="1331226" y="2188559"/>
                  </a:cubicBezTo>
                  <a:cubicBezTo>
                    <a:pt x="1291793" y="2148554"/>
                    <a:pt x="1249883" y="2111121"/>
                    <a:pt x="1210163" y="2071402"/>
                  </a:cubicBezTo>
                  <a:cubicBezTo>
                    <a:pt x="1133201" y="1994535"/>
                    <a:pt x="1066431" y="1910525"/>
                    <a:pt x="1024045" y="1808512"/>
                  </a:cubicBezTo>
                  <a:cubicBezTo>
                    <a:pt x="989374" y="1725168"/>
                    <a:pt x="969562" y="1639062"/>
                    <a:pt x="963847" y="1549527"/>
                  </a:cubicBezTo>
                  <a:cubicBezTo>
                    <a:pt x="962609" y="1529715"/>
                    <a:pt x="958608" y="1518476"/>
                    <a:pt x="934224" y="1518380"/>
                  </a:cubicBezTo>
                  <a:cubicBezTo>
                    <a:pt x="900696" y="1518285"/>
                    <a:pt x="868692" y="1505140"/>
                    <a:pt x="852023" y="1475423"/>
                  </a:cubicBezTo>
                  <a:cubicBezTo>
                    <a:pt x="838212" y="1450753"/>
                    <a:pt x="820686" y="1448943"/>
                    <a:pt x="797350" y="1449038"/>
                  </a:cubicBezTo>
                  <a:cubicBezTo>
                    <a:pt x="708482" y="1449324"/>
                    <a:pt x="663428" y="1403699"/>
                    <a:pt x="663143" y="1314640"/>
                  </a:cubicBezTo>
                  <a:cubicBezTo>
                    <a:pt x="662952" y="1266730"/>
                    <a:pt x="663143" y="1218819"/>
                    <a:pt x="663047" y="1170908"/>
                  </a:cubicBezTo>
                  <a:cubicBezTo>
                    <a:pt x="663047" y="1160240"/>
                    <a:pt x="664762" y="1148334"/>
                    <a:pt x="647998" y="1148620"/>
                  </a:cubicBezTo>
                  <a:lnTo>
                    <a:pt x="571322" y="1150144"/>
                  </a:lnTo>
                  <a:cubicBezTo>
                    <a:pt x="538556" y="1153573"/>
                    <a:pt x="513791" y="1170623"/>
                    <a:pt x="504361" y="1203770"/>
                  </a:cubicBezTo>
                  <a:cubicBezTo>
                    <a:pt x="500360" y="1217867"/>
                    <a:pt x="498646" y="1233011"/>
                    <a:pt x="498646" y="1247680"/>
                  </a:cubicBezTo>
                  <a:cubicBezTo>
                    <a:pt x="498360" y="1717739"/>
                    <a:pt x="498455" y="2187893"/>
                    <a:pt x="498360" y="2657951"/>
                  </a:cubicBezTo>
                  <a:cubicBezTo>
                    <a:pt x="498265" y="2666905"/>
                    <a:pt x="498265" y="2675763"/>
                    <a:pt x="498265" y="2687860"/>
                  </a:cubicBezTo>
                  <a:close/>
                  <a:moveTo>
                    <a:pt x="2534043" y="662464"/>
                  </a:moveTo>
                  <a:cubicBezTo>
                    <a:pt x="2524994" y="598742"/>
                    <a:pt x="2505468" y="540353"/>
                    <a:pt x="2477846" y="484918"/>
                  </a:cubicBezTo>
                  <a:cubicBezTo>
                    <a:pt x="2398979" y="326898"/>
                    <a:pt x="2271439" y="222599"/>
                    <a:pt x="2107799" y="163354"/>
                  </a:cubicBezTo>
                  <a:cubicBezTo>
                    <a:pt x="1872151" y="78010"/>
                    <a:pt x="1638407" y="85630"/>
                    <a:pt x="1409236" y="190024"/>
                  </a:cubicBezTo>
                  <a:cubicBezTo>
                    <a:pt x="1262741" y="256699"/>
                    <a:pt x="1154347" y="362426"/>
                    <a:pt x="1089863" y="510064"/>
                  </a:cubicBezTo>
                  <a:cubicBezTo>
                    <a:pt x="1069003" y="557784"/>
                    <a:pt x="1056525" y="609124"/>
                    <a:pt x="1038904" y="662464"/>
                  </a:cubicBezTo>
                  <a:lnTo>
                    <a:pt x="2534043" y="662464"/>
                  </a:lnTo>
                  <a:close/>
                  <a:moveTo>
                    <a:pt x="1344180" y="2614422"/>
                  </a:moveTo>
                  <a:cubicBezTo>
                    <a:pt x="1515630" y="2758345"/>
                    <a:pt x="2074557" y="2757964"/>
                    <a:pt x="2233530" y="2614613"/>
                  </a:cubicBezTo>
                  <a:cubicBezTo>
                    <a:pt x="2223909" y="2606802"/>
                    <a:pt x="2213717" y="2599658"/>
                    <a:pt x="2204859" y="2591181"/>
                  </a:cubicBezTo>
                  <a:cubicBezTo>
                    <a:pt x="2147519" y="2536698"/>
                    <a:pt x="2118372" y="2469642"/>
                    <a:pt x="2117420" y="2390585"/>
                  </a:cubicBezTo>
                  <a:cubicBezTo>
                    <a:pt x="2117134" y="2362295"/>
                    <a:pt x="2117324" y="2334006"/>
                    <a:pt x="2117324" y="2305145"/>
                  </a:cubicBezTo>
                  <a:cubicBezTo>
                    <a:pt x="1897678" y="2454783"/>
                    <a:pt x="1682127" y="2454688"/>
                    <a:pt x="1460099" y="2305050"/>
                  </a:cubicBezTo>
                  <a:cubicBezTo>
                    <a:pt x="1470196" y="2427827"/>
                    <a:pt x="1452003" y="2538984"/>
                    <a:pt x="1344180" y="2614422"/>
                  </a:cubicBezTo>
                  <a:close/>
                  <a:moveTo>
                    <a:pt x="830306" y="1092994"/>
                  </a:moveTo>
                  <a:cubicBezTo>
                    <a:pt x="830306" y="1020413"/>
                    <a:pt x="829735" y="947737"/>
                    <a:pt x="830687" y="875157"/>
                  </a:cubicBezTo>
                  <a:cubicBezTo>
                    <a:pt x="830973" y="855059"/>
                    <a:pt x="825258" y="847439"/>
                    <a:pt x="804303" y="847725"/>
                  </a:cubicBezTo>
                  <a:cubicBezTo>
                    <a:pt x="784777" y="848011"/>
                    <a:pt x="776585" y="852583"/>
                    <a:pt x="776681" y="874109"/>
                  </a:cubicBezTo>
                  <a:cubicBezTo>
                    <a:pt x="777443" y="1019366"/>
                    <a:pt x="777443" y="1164622"/>
                    <a:pt x="776681" y="1309878"/>
                  </a:cubicBezTo>
                  <a:cubicBezTo>
                    <a:pt x="776585" y="1331500"/>
                    <a:pt x="785063" y="1335786"/>
                    <a:pt x="804494" y="1336072"/>
                  </a:cubicBezTo>
                  <a:cubicBezTo>
                    <a:pt x="825639" y="1336453"/>
                    <a:pt x="830973" y="1328357"/>
                    <a:pt x="830687" y="1308449"/>
                  </a:cubicBezTo>
                  <a:cubicBezTo>
                    <a:pt x="829640" y="1236536"/>
                    <a:pt x="830306" y="1164717"/>
                    <a:pt x="830306" y="1092994"/>
                  </a:cubicBezTo>
                  <a:close/>
                  <a:moveTo>
                    <a:pt x="2801600" y="1090994"/>
                  </a:moveTo>
                  <a:cubicBezTo>
                    <a:pt x="2801600" y="1017556"/>
                    <a:pt x="2801029" y="944213"/>
                    <a:pt x="2801982" y="870871"/>
                  </a:cubicBezTo>
                  <a:cubicBezTo>
                    <a:pt x="2802267" y="850868"/>
                    <a:pt x="2793218" y="847725"/>
                    <a:pt x="2776550" y="848011"/>
                  </a:cubicBezTo>
                  <a:cubicBezTo>
                    <a:pt x="2759976" y="848297"/>
                    <a:pt x="2748832" y="848868"/>
                    <a:pt x="2749022" y="871252"/>
                  </a:cubicBezTo>
                  <a:cubicBezTo>
                    <a:pt x="2749880" y="1018032"/>
                    <a:pt x="2749880" y="1164812"/>
                    <a:pt x="2749022" y="1311593"/>
                  </a:cubicBezTo>
                  <a:cubicBezTo>
                    <a:pt x="2748927" y="1332738"/>
                    <a:pt x="2758071" y="1335786"/>
                    <a:pt x="2775788" y="1335881"/>
                  </a:cubicBezTo>
                  <a:cubicBezTo>
                    <a:pt x="2793885" y="1335881"/>
                    <a:pt x="2802458" y="1331976"/>
                    <a:pt x="2802077" y="1311211"/>
                  </a:cubicBezTo>
                  <a:cubicBezTo>
                    <a:pt x="2800838" y="1237774"/>
                    <a:pt x="2801600" y="1164336"/>
                    <a:pt x="2801600" y="1090994"/>
                  </a:cubicBezTo>
                  <a:close/>
                </a:path>
              </a:pathLst>
            </a:custGeom>
            <a:grpFill/>
            <a:ln w="9525" cap="flat">
              <a:noFill/>
              <a:prstDash val="solid"/>
              <a:miter/>
            </a:ln>
          </p:spPr>
          <p:txBody>
            <a:bodyPr rtlCol="0" anchor="ctr"/>
            <a:lstStyle/>
            <a:p>
              <a:endParaRPr lang="es-PE"/>
            </a:p>
          </p:txBody>
        </p:sp>
        <p:sp>
          <p:nvSpPr>
            <p:cNvPr id="44" name="Forma libre: forma 43">
              <a:extLst>
                <a:ext uri="{FF2B5EF4-FFF2-40B4-BE49-F238E27FC236}">
                  <a16:creationId xmlns:a16="http://schemas.microsoft.com/office/drawing/2014/main" xmlns="" id="{F5EB07C0-1A18-1171-F9E7-7108A890B6CB}"/>
                </a:ext>
              </a:extLst>
            </p:cNvPr>
            <p:cNvSpPr/>
            <p:nvPr/>
          </p:nvSpPr>
          <p:spPr>
            <a:xfrm>
              <a:off x="1364736" y="1866292"/>
              <a:ext cx="9525" cy="9525"/>
            </a:xfrm>
            <a:custGeom>
              <a:avLst/>
              <a:gdLst/>
              <a:ahLst/>
              <a:cxnLst/>
              <a:rect l="l" t="t" r="r" b="b"/>
              <a:pathLst>
                <a:path w="9525" h="9525"/>
              </a:pathLst>
            </a:custGeom>
            <a:grpFill/>
            <a:ln w="9525" cap="flat">
              <a:noFill/>
              <a:prstDash val="solid"/>
              <a:miter/>
            </a:ln>
          </p:spPr>
          <p:txBody>
            <a:bodyPr rtlCol="0" anchor="ctr"/>
            <a:lstStyle/>
            <a:p>
              <a:endParaRPr lang="es-PE"/>
            </a:p>
          </p:txBody>
        </p:sp>
        <p:sp>
          <p:nvSpPr>
            <p:cNvPr id="45" name="Forma libre: forma 44">
              <a:extLst>
                <a:ext uri="{FF2B5EF4-FFF2-40B4-BE49-F238E27FC236}">
                  <a16:creationId xmlns:a16="http://schemas.microsoft.com/office/drawing/2014/main" xmlns="" id="{4BA9F418-23CB-F661-27C6-B10547466EA9}"/>
                </a:ext>
              </a:extLst>
            </p:cNvPr>
            <p:cNvSpPr/>
            <p:nvPr/>
          </p:nvSpPr>
          <p:spPr>
            <a:xfrm>
              <a:off x="2784961" y="2748657"/>
              <a:ext cx="230922" cy="353100"/>
            </a:xfrm>
            <a:custGeom>
              <a:avLst/>
              <a:gdLst>
                <a:gd name="connsiteX0" fmla="*/ 169497 w 230922"/>
                <a:gd name="connsiteY0" fmla="*/ 198722 h 353100"/>
                <a:gd name="connsiteX1" fmla="*/ 224076 w 230922"/>
                <a:gd name="connsiteY1" fmla="*/ 301306 h 353100"/>
                <a:gd name="connsiteX2" fmla="*/ 211788 w 230922"/>
                <a:gd name="connsiteY2" fmla="*/ 348646 h 353100"/>
                <a:gd name="connsiteX3" fmla="*/ 167592 w 230922"/>
                <a:gd name="connsiteY3" fmla="*/ 331405 h 353100"/>
                <a:gd name="connsiteX4" fmla="*/ 117586 w 230922"/>
                <a:gd name="connsiteY4" fmla="*/ 234822 h 353100"/>
                <a:gd name="connsiteX5" fmla="*/ 65103 w 230922"/>
                <a:gd name="connsiteY5" fmla="*/ 211009 h 353100"/>
                <a:gd name="connsiteX6" fmla="*/ 65008 w 230922"/>
                <a:gd name="connsiteY6" fmla="*/ 313879 h 353100"/>
                <a:gd name="connsiteX7" fmla="*/ 33385 w 230922"/>
                <a:gd name="connsiteY7" fmla="*/ 350646 h 353100"/>
                <a:gd name="connsiteX8" fmla="*/ 143 w 230922"/>
                <a:gd name="connsiteY8" fmla="*/ 312832 h 353100"/>
                <a:gd name="connsiteX9" fmla="*/ 143 w 230922"/>
                <a:gd name="connsiteY9" fmla="*/ 40512 h 353100"/>
                <a:gd name="connsiteX10" fmla="*/ 40719 w 230922"/>
                <a:gd name="connsiteY10" fmla="*/ 30 h 353100"/>
                <a:gd name="connsiteX11" fmla="*/ 146828 w 230922"/>
                <a:gd name="connsiteY11" fmla="*/ 4222 h 353100"/>
                <a:gd name="connsiteX12" fmla="*/ 228171 w 230922"/>
                <a:gd name="connsiteY12" fmla="*/ 74707 h 353100"/>
                <a:gd name="connsiteX13" fmla="*/ 182356 w 230922"/>
                <a:gd name="connsiteY13" fmla="*/ 190816 h 353100"/>
                <a:gd name="connsiteX14" fmla="*/ 169497 w 230922"/>
                <a:gd name="connsiteY14" fmla="*/ 198722 h 353100"/>
                <a:gd name="connsiteX15" fmla="*/ 65199 w 230922"/>
                <a:gd name="connsiteY15" fmla="*/ 156241 h 353100"/>
                <a:gd name="connsiteX16" fmla="*/ 116253 w 230922"/>
                <a:gd name="connsiteY16" fmla="*/ 156145 h 353100"/>
                <a:gd name="connsiteX17" fmla="*/ 166354 w 230922"/>
                <a:gd name="connsiteY17" fmla="*/ 108425 h 353100"/>
                <a:gd name="connsiteX18" fmla="*/ 116919 w 230922"/>
                <a:gd name="connsiteY18" fmla="*/ 57562 h 353100"/>
                <a:gd name="connsiteX19" fmla="*/ 82629 w 230922"/>
                <a:gd name="connsiteY19" fmla="*/ 57752 h 353100"/>
                <a:gd name="connsiteX20" fmla="*/ 66151 w 230922"/>
                <a:gd name="connsiteY20" fmla="*/ 72325 h 353100"/>
                <a:gd name="connsiteX21" fmla="*/ 65199 w 230922"/>
                <a:gd name="connsiteY21" fmla="*/ 156241 h 3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922" h="353100">
                  <a:moveTo>
                    <a:pt x="169497" y="198722"/>
                  </a:moveTo>
                  <a:cubicBezTo>
                    <a:pt x="188547" y="234536"/>
                    <a:pt x="206454" y="267874"/>
                    <a:pt x="224076" y="301306"/>
                  </a:cubicBezTo>
                  <a:cubicBezTo>
                    <a:pt x="235791" y="323595"/>
                    <a:pt x="231696" y="338549"/>
                    <a:pt x="211788" y="348646"/>
                  </a:cubicBezTo>
                  <a:cubicBezTo>
                    <a:pt x="193405" y="357980"/>
                    <a:pt x="179022" y="352836"/>
                    <a:pt x="167592" y="331405"/>
                  </a:cubicBezTo>
                  <a:cubicBezTo>
                    <a:pt x="150543" y="299401"/>
                    <a:pt x="134064" y="267112"/>
                    <a:pt x="117586" y="234822"/>
                  </a:cubicBezTo>
                  <a:cubicBezTo>
                    <a:pt x="102156" y="204723"/>
                    <a:pt x="102251" y="204723"/>
                    <a:pt x="65103" y="211009"/>
                  </a:cubicBezTo>
                  <a:cubicBezTo>
                    <a:pt x="65103" y="244918"/>
                    <a:pt x="65294" y="279399"/>
                    <a:pt x="65008" y="313879"/>
                  </a:cubicBezTo>
                  <a:cubicBezTo>
                    <a:pt x="64818" y="341026"/>
                    <a:pt x="56721" y="350265"/>
                    <a:pt x="33385" y="350646"/>
                  </a:cubicBezTo>
                  <a:cubicBezTo>
                    <a:pt x="9096" y="351027"/>
                    <a:pt x="238" y="341311"/>
                    <a:pt x="143" y="312832"/>
                  </a:cubicBezTo>
                  <a:cubicBezTo>
                    <a:pt x="-48" y="222058"/>
                    <a:pt x="-48" y="131285"/>
                    <a:pt x="143" y="40512"/>
                  </a:cubicBezTo>
                  <a:cubicBezTo>
                    <a:pt x="238" y="6698"/>
                    <a:pt x="7096" y="-541"/>
                    <a:pt x="40719" y="30"/>
                  </a:cubicBezTo>
                  <a:cubicBezTo>
                    <a:pt x="76152" y="602"/>
                    <a:pt x="111776" y="316"/>
                    <a:pt x="146828" y="4222"/>
                  </a:cubicBezTo>
                  <a:cubicBezTo>
                    <a:pt x="193119" y="9270"/>
                    <a:pt x="219885" y="34416"/>
                    <a:pt x="228171" y="74707"/>
                  </a:cubicBezTo>
                  <a:cubicBezTo>
                    <a:pt x="238173" y="123379"/>
                    <a:pt x="220456" y="168147"/>
                    <a:pt x="182356" y="190816"/>
                  </a:cubicBezTo>
                  <a:cubicBezTo>
                    <a:pt x="179022" y="192912"/>
                    <a:pt x="175593" y="195007"/>
                    <a:pt x="169497" y="198722"/>
                  </a:cubicBezTo>
                  <a:close/>
                  <a:moveTo>
                    <a:pt x="65199" y="156241"/>
                  </a:moveTo>
                  <a:cubicBezTo>
                    <a:pt x="85106" y="156241"/>
                    <a:pt x="100727" y="156717"/>
                    <a:pt x="116253" y="156145"/>
                  </a:cubicBezTo>
                  <a:cubicBezTo>
                    <a:pt x="150162" y="154812"/>
                    <a:pt x="165402" y="140048"/>
                    <a:pt x="166354" y="108425"/>
                  </a:cubicBezTo>
                  <a:cubicBezTo>
                    <a:pt x="167307" y="76135"/>
                    <a:pt x="151876" y="60038"/>
                    <a:pt x="116919" y="57562"/>
                  </a:cubicBezTo>
                  <a:cubicBezTo>
                    <a:pt x="105489" y="56799"/>
                    <a:pt x="93583" y="55466"/>
                    <a:pt x="82629" y="57752"/>
                  </a:cubicBezTo>
                  <a:cubicBezTo>
                    <a:pt x="76152" y="59181"/>
                    <a:pt x="66437" y="66896"/>
                    <a:pt x="66151" y="72325"/>
                  </a:cubicBezTo>
                  <a:cubicBezTo>
                    <a:pt x="64341" y="99186"/>
                    <a:pt x="65199" y="126046"/>
                    <a:pt x="65199" y="156241"/>
                  </a:cubicBezTo>
                  <a:close/>
                </a:path>
              </a:pathLst>
            </a:custGeom>
            <a:grpFill/>
            <a:ln w="9525" cap="flat">
              <a:noFill/>
              <a:prstDash val="solid"/>
              <a:miter/>
            </a:ln>
          </p:spPr>
          <p:txBody>
            <a:bodyPr rtlCol="0" anchor="ctr"/>
            <a:lstStyle/>
            <a:p>
              <a:endParaRPr lang="es-PE"/>
            </a:p>
          </p:txBody>
        </p:sp>
        <p:sp>
          <p:nvSpPr>
            <p:cNvPr id="46" name="Forma libre: forma 45">
              <a:extLst>
                <a:ext uri="{FF2B5EF4-FFF2-40B4-BE49-F238E27FC236}">
                  <a16:creationId xmlns:a16="http://schemas.microsoft.com/office/drawing/2014/main" xmlns="" id="{81B60C4C-D4B4-BC29-CEF1-53A298211B0E}"/>
                </a:ext>
              </a:extLst>
            </p:cNvPr>
            <p:cNvSpPr/>
            <p:nvPr/>
          </p:nvSpPr>
          <p:spPr>
            <a:xfrm>
              <a:off x="3499555" y="2749071"/>
              <a:ext cx="264725" cy="352327"/>
            </a:xfrm>
            <a:custGeom>
              <a:avLst/>
              <a:gdLst>
                <a:gd name="connsiteX0" fmla="*/ 136416 w 264725"/>
                <a:gd name="connsiteY0" fmla="*/ 254505 h 352327"/>
                <a:gd name="connsiteX1" fmla="*/ 190804 w 264725"/>
                <a:gd name="connsiteY1" fmla="*/ 62291 h 352327"/>
                <a:gd name="connsiteX2" fmla="*/ 199758 w 264725"/>
                <a:gd name="connsiteY2" fmla="*/ 28858 h 352327"/>
                <a:gd name="connsiteX3" fmla="*/ 239667 w 264725"/>
                <a:gd name="connsiteY3" fmla="*/ 2950 h 352327"/>
                <a:gd name="connsiteX4" fmla="*/ 260337 w 264725"/>
                <a:gd name="connsiteY4" fmla="*/ 47336 h 352327"/>
                <a:gd name="connsiteX5" fmla="*/ 177183 w 264725"/>
                <a:gd name="connsiteY5" fmla="*/ 321752 h 352327"/>
                <a:gd name="connsiteX6" fmla="*/ 132321 w 264725"/>
                <a:gd name="connsiteY6" fmla="*/ 352327 h 352327"/>
                <a:gd name="connsiteX7" fmla="*/ 87743 w 264725"/>
                <a:gd name="connsiteY7" fmla="*/ 321085 h 352327"/>
                <a:gd name="connsiteX8" fmla="*/ 3543 w 264725"/>
                <a:gd name="connsiteY8" fmla="*/ 44384 h 352327"/>
                <a:gd name="connsiteX9" fmla="*/ 25641 w 264725"/>
                <a:gd name="connsiteY9" fmla="*/ 2664 h 352327"/>
                <a:gd name="connsiteX10" fmla="*/ 64598 w 264725"/>
                <a:gd name="connsiteY10" fmla="*/ 26858 h 352327"/>
                <a:gd name="connsiteX11" fmla="*/ 124510 w 264725"/>
                <a:gd name="connsiteY11" fmla="*/ 238598 h 352327"/>
                <a:gd name="connsiteX12" fmla="*/ 130416 w 264725"/>
                <a:gd name="connsiteY12" fmla="*/ 253934 h 352327"/>
                <a:gd name="connsiteX13" fmla="*/ 136416 w 264725"/>
                <a:gd name="connsiteY13" fmla="*/ 254505 h 3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25" h="352327">
                  <a:moveTo>
                    <a:pt x="136416" y="254505"/>
                  </a:moveTo>
                  <a:cubicBezTo>
                    <a:pt x="154609" y="190402"/>
                    <a:pt x="172706" y="126394"/>
                    <a:pt x="190804" y="62291"/>
                  </a:cubicBezTo>
                  <a:cubicBezTo>
                    <a:pt x="193947" y="51146"/>
                    <a:pt x="196519" y="39907"/>
                    <a:pt x="199758" y="28858"/>
                  </a:cubicBezTo>
                  <a:cubicBezTo>
                    <a:pt x="207854" y="1140"/>
                    <a:pt x="216331" y="-4289"/>
                    <a:pt x="239667" y="2950"/>
                  </a:cubicBezTo>
                  <a:cubicBezTo>
                    <a:pt x="265766" y="11046"/>
                    <a:pt x="269195" y="18190"/>
                    <a:pt x="260337" y="47336"/>
                  </a:cubicBezTo>
                  <a:cubicBezTo>
                    <a:pt x="232619" y="138776"/>
                    <a:pt x="204330" y="230121"/>
                    <a:pt x="177183" y="321752"/>
                  </a:cubicBezTo>
                  <a:cubicBezTo>
                    <a:pt x="170135" y="345469"/>
                    <a:pt x="153466" y="352232"/>
                    <a:pt x="132321" y="352327"/>
                  </a:cubicBezTo>
                  <a:cubicBezTo>
                    <a:pt x="110889" y="352422"/>
                    <a:pt x="94697" y="344231"/>
                    <a:pt x="87743" y="321085"/>
                  </a:cubicBezTo>
                  <a:cubicBezTo>
                    <a:pt x="60121" y="228692"/>
                    <a:pt x="31546" y="136586"/>
                    <a:pt x="3543" y="44384"/>
                  </a:cubicBezTo>
                  <a:cubicBezTo>
                    <a:pt x="-4363" y="18380"/>
                    <a:pt x="114" y="10379"/>
                    <a:pt x="25641" y="2664"/>
                  </a:cubicBezTo>
                  <a:cubicBezTo>
                    <a:pt x="48024" y="-4099"/>
                    <a:pt x="57264" y="1331"/>
                    <a:pt x="64598" y="26858"/>
                  </a:cubicBezTo>
                  <a:cubicBezTo>
                    <a:pt x="84696" y="97438"/>
                    <a:pt x="104508" y="168018"/>
                    <a:pt x="124510" y="238598"/>
                  </a:cubicBezTo>
                  <a:cubicBezTo>
                    <a:pt x="126034" y="243837"/>
                    <a:pt x="128415" y="248885"/>
                    <a:pt x="130416" y="253934"/>
                  </a:cubicBezTo>
                  <a:cubicBezTo>
                    <a:pt x="132416" y="254124"/>
                    <a:pt x="134416" y="254315"/>
                    <a:pt x="136416" y="254505"/>
                  </a:cubicBezTo>
                  <a:close/>
                </a:path>
              </a:pathLst>
            </a:custGeom>
            <a:grpFill/>
            <a:ln w="9525" cap="flat">
              <a:noFill/>
              <a:prstDash val="solid"/>
              <a:miter/>
            </a:ln>
          </p:spPr>
          <p:txBody>
            <a:bodyPr rtlCol="0" anchor="ctr"/>
            <a:lstStyle/>
            <a:p>
              <a:endParaRPr lang="es-PE"/>
            </a:p>
          </p:txBody>
        </p:sp>
        <p:sp>
          <p:nvSpPr>
            <p:cNvPr id="47" name="Rectángulo 46">
              <a:extLst>
                <a:ext uri="{FF2B5EF4-FFF2-40B4-BE49-F238E27FC236}">
                  <a16:creationId xmlns:a16="http://schemas.microsoft.com/office/drawing/2014/main" xmlns="" id="{3E2B7885-EF3F-26FB-A4FF-05D2671F14A1}"/>
                </a:ext>
              </a:extLst>
            </p:cNvPr>
            <p:cNvSpPr/>
            <p:nvPr/>
          </p:nvSpPr>
          <p:spPr>
            <a:xfrm>
              <a:off x="2832100" y="3273425"/>
              <a:ext cx="183783" cy="1127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a:extLst>
                <a:ext uri="{FF2B5EF4-FFF2-40B4-BE49-F238E27FC236}">
                  <a16:creationId xmlns:a16="http://schemas.microsoft.com/office/drawing/2014/main" xmlns="" id="{E8DEB2EB-C378-31CC-53B9-9DAB906F5EB0}"/>
                </a:ext>
              </a:extLst>
            </p:cNvPr>
            <p:cNvSpPr/>
            <p:nvPr/>
          </p:nvSpPr>
          <p:spPr>
            <a:xfrm rot="20808920">
              <a:off x="4841156" y="4985499"/>
              <a:ext cx="112521" cy="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236229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0AA083BB-B0E9-234B-336F-8B5FFEB259D6}"/>
              </a:ext>
            </a:extLst>
          </p:cNvPr>
          <p:cNvSpPr>
            <a:spLocks noGrp="1"/>
          </p:cNvSpPr>
          <p:nvPr>
            <p:ph type="body" sz="quarter" idx="10"/>
          </p:nvPr>
        </p:nvSpPr>
        <p:spPr>
          <a:xfrm>
            <a:off x="323529" y="339509"/>
            <a:ext cx="11573197" cy="724247"/>
          </a:xfrm>
        </p:spPr>
        <p:txBody>
          <a:bodyPr/>
          <a:lstStyle/>
          <a:p>
            <a:r>
              <a:rPr lang="es-MX" dirty="0"/>
              <a:t>Limitaciones de la WEB 1.0</a:t>
            </a:r>
            <a:endParaRPr lang="en-US" dirty="0"/>
          </a:p>
        </p:txBody>
      </p:sp>
      <p:grpSp>
        <p:nvGrpSpPr>
          <p:cNvPr id="4" name="그룹 2">
            <a:extLst>
              <a:ext uri="{FF2B5EF4-FFF2-40B4-BE49-F238E27FC236}">
                <a16:creationId xmlns:a16="http://schemas.microsoft.com/office/drawing/2014/main" xmlns="" id="{BE6D4230-00BC-97C7-1691-CF3BA67515D4}"/>
              </a:ext>
            </a:extLst>
          </p:cNvPr>
          <p:cNvGrpSpPr/>
          <p:nvPr/>
        </p:nvGrpSpPr>
        <p:grpSpPr>
          <a:xfrm>
            <a:off x="956809" y="1819305"/>
            <a:ext cx="10308374" cy="4243818"/>
            <a:chOff x="946528" y="1545254"/>
            <a:chExt cx="10308374" cy="4743396"/>
          </a:xfrm>
        </p:grpSpPr>
        <p:sp>
          <p:nvSpPr>
            <p:cNvPr id="5" name="사각형: 둥근 모서리 3">
              <a:extLst>
                <a:ext uri="{FF2B5EF4-FFF2-40B4-BE49-F238E27FC236}">
                  <a16:creationId xmlns:a16="http://schemas.microsoft.com/office/drawing/2014/main" xmlns="" id="{3FFAA039-28FB-209C-FB02-0AA646314D37}"/>
                </a:ext>
              </a:extLst>
            </p:cNvPr>
            <p:cNvSpPr/>
            <p:nvPr/>
          </p:nvSpPr>
          <p:spPr>
            <a:xfrm>
              <a:off x="946528" y="1545254"/>
              <a:ext cx="5091726" cy="2320927"/>
            </a:xfrm>
            <a:prstGeom prst="roundRect">
              <a:avLst>
                <a:gd name="adj" fmla="val 12588"/>
              </a:avLst>
            </a:prstGeom>
            <a:solidFill>
              <a:schemeClr val="bg1"/>
            </a:solidFill>
            <a:ln w="38100">
              <a:solidFill>
                <a:srgbClr val="33AA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사각형: 둥근 모서리 4">
              <a:extLst>
                <a:ext uri="{FF2B5EF4-FFF2-40B4-BE49-F238E27FC236}">
                  <a16:creationId xmlns:a16="http://schemas.microsoft.com/office/drawing/2014/main" xmlns="" id="{810AA5B0-D2C4-8020-A49C-91668C0EAD52}"/>
                </a:ext>
              </a:extLst>
            </p:cNvPr>
            <p:cNvSpPr/>
            <p:nvPr/>
          </p:nvSpPr>
          <p:spPr>
            <a:xfrm>
              <a:off x="6146916" y="1545254"/>
              <a:ext cx="5107986" cy="2320927"/>
            </a:xfrm>
            <a:prstGeom prst="roundRect">
              <a:avLst>
                <a:gd name="adj" fmla="val 12588"/>
              </a:avLst>
            </a:prstGeom>
            <a:solidFill>
              <a:schemeClr val="bg1"/>
            </a:solidFill>
            <a:ln w="38100">
              <a:solidFill>
                <a:srgbClr val="0138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사각형: 둥근 모서리 5">
              <a:extLst>
                <a:ext uri="{FF2B5EF4-FFF2-40B4-BE49-F238E27FC236}">
                  <a16:creationId xmlns:a16="http://schemas.microsoft.com/office/drawing/2014/main" xmlns="" id="{103EEAC2-D06D-499D-1A92-EF1A31E35E11}"/>
                </a:ext>
              </a:extLst>
            </p:cNvPr>
            <p:cNvSpPr/>
            <p:nvPr/>
          </p:nvSpPr>
          <p:spPr>
            <a:xfrm>
              <a:off x="946528" y="3967723"/>
              <a:ext cx="5091726" cy="2320927"/>
            </a:xfrm>
            <a:prstGeom prst="roundRect">
              <a:avLst>
                <a:gd name="adj" fmla="val 12588"/>
              </a:avLst>
            </a:prstGeom>
            <a:solidFill>
              <a:schemeClr val="bg1"/>
            </a:solidFill>
            <a:ln w="38100">
              <a:solidFill>
                <a:srgbClr val="0138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사각형: 둥근 모서리 6">
              <a:extLst>
                <a:ext uri="{FF2B5EF4-FFF2-40B4-BE49-F238E27FC236}">
                  <a16:creationId xmlns:a16="http://schemas.microsoft.com/office/drawing/2014/main" xmlns="" id="{483A1331-8CDD-1885-8047-1406C3434F51}"/>
                </a:ext>
              </a:extLst>
            </p:cNvPr>
            <p:cNvSpPr/>
            <p:nvPr/>
          </p:nvSpPr>
          <p:spPr>
            <a:xfrm>
              <a:off x="6146916" y="3967723"/>
              <a:ext cx="5107986" cy="2320927"/>
            </a:xfrm>
            <a:prstGeom prst="roundRect">
              <a:avLst>
                <a:gd name="adj" fmla="val 12588"/>
              </a:avLst>
            </a:prstGeom>
            <a:solidFill>
              <a:schemeClr val="bg1"/>
            </a:solidFill>
            <a:ln w="38100">
              <a:solidFill>
                <a:srgbClr val="33AA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9" name="Block Arc 33">
            <a:extLst>
              <a:ext uri="{FF2B5EF4-FFF2-40B4-BE49-F238E27FC236}">
                <a16:creationId xmlns:a16="http://schemas.microsoft.com/office/drawing/2014/main" xmlns="" id="{2A89FBC8-5B0D-2138-6F1F-E76E295FAC45}"/>
              </a:ext>
            </a:extLst>
          </p:cNvPr>
          <p:cNvSpPr/>
          <p:nvPr/>
        </p:nvSpPr>
        <p:spPr>
          <a:xfrm rot="5400000">
            <a:off x="4239238" y="2104072"/>
            <a:ext cx="3709895" cy="3709895"/>
          </a:xfrm>
          <a:prstGeom prst="blockArc">
            <a:avLst>
              <a:gd name="adj1" fmla="val 16229915"/>
              <a:gd name="adj2" fmla="val 21506646"/>
              <a:gd name="adj3" fmla="val 15477"/>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Block Arc 34">
            <a:extLst>
              <a:ext uri="{FF2B5EF4-FFF2-40B4-BE49-F238E27FC236}">
                <a16:creationId xmlns:a16="http://schemas.microsoft.com/office/drawing/2014/main" xmlns="" id="{76D2D703-24F0-0C0F-DC02-4C70A392A224}"/>
              </a:ext>
            </a:extLst>
          </p:cNvPr>
          <p:cNvSpPr/>
          <p:nvPr/>
        </p:nvSpPr>
        <p:spPr>
          <a:xfrm>
            <a:off x="4239238" y="2086487"/>
            <a:ext cx="3709895" cy="3709895"/>
          </a:xfrm>
          <a:prstGeom prst="blockArc">
            <a:avLst>
              <a:gd name="adj1" fmla="val 16267252"/>
              <a:gd name="adj2" fmla="val 21557561"/>
              <a:gd name="adj3" fmla="val 15233"/>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 name="Block Arc 35">
            <a:extLst>
              <a:ext uri="{FF2B5EF4-FFF2-40B4-BE49-F238E27FC236}">
                <a16:creationId xmlns:a16="http://schemas.microsoft.com/office/drawing/2014/main" xmlns="" id="{8C8346BA-B174-0BD8-6B9D-42F0D5FF9F23}"/>
              </a:ext>
            </a:extLst>
          </p:cNvPr>
          <p:cNvSpPr/>
          <p:nvPr/>
        </p:nvSpPr>
        <p:spPr>
          <a:xfrm rot="10800000">
            <a:off x="4239238" y="2104071"/>
            <a:ext cx="3709895" cy="3709895"/>
          </a:xfrm>
          <a:prstGeom prst="blockArc">
            <a:avLst>
              <a:gd name="adj1" fmla="val 16302188"/>
              <a:gd name="adj2" fmla="val 21556929"/>
              <a:gd name="adj3" fmla="val 15741"/>
            </a:avLst>
          </a:prstGeom>
          <a:solidFill>
            <a:srgbClr val="0138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36">
            <a:extLst>
              <a:ext uri="{FF2B5EF4-FFF2-40B4-BE49-F238E27FC236}">
                <a16:creationId xmlns:a16="http://schemas.microsoft.com/office/drawing/2014/main" xmlns="" id="{D077B685-1BD2-175E-F507-6E0D12F0AA15}"/>
              </a:ext>
            </a:extLst>
          </p:cNvPr>
          <p:cNvSpPr/>
          <p:nvPr/>
        </p:nvSpPr>
        <p:spPr>
          <a:xfrm rot="16200000">
            <a:off x="4239238" y="2086488"/>
            <a:ext cx="3709895" cy="3709895"/>
          </a:xfrm>
          <a:prstGeom prst="blockArc">
            <a:avLst>
              <a:gd name="adj1" fmla="val 16302188"/>
              <a:gd name="adj2" fmla="val 21530925"/>
              <a:gd name="adj3" fmla="val 15991"/>
            </a:avLst>
          </a:prstGeom>
          <a:solidFill>
            <a:srgbClr val="33AA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9" name="TextBox 18">
            <a:extLst>
              <a:ext uri="{FF2B5EF4-FFF2-40B4-BE49-F238E27FC236}">
                <a16:creationId xmlns:a16="http://schemas.microsoft.com/office/drawing/2014/main" xmlns="" id="{00E560B3-4ECB-D09B-61D2-F0A54330BC07}"/>
              </a:ext>
            </a:extLst>
          </p:cNvPr>
          <p:cNvSpPr txBox="1"/>
          <p:nvPr/>
        </p:nvSpPr>
        <p:spPr>
          <a:xfrm>
            <a:off x="1386251" y="2437857"/>
            <a:ext cx="2936721" cy="646331"/>
          </a:xfrm>
          <a:prstGeom prst="rect">
            <a:avLst/>
          </a:prstGeom>
          <a:noFill/>
        </p:spPr>
        <p:txBody>
          <a:bodyPr wrap="square" rtlCol="0">
            <a:spAutoFit/>
          </a:bodyPr>
          <a:lstStyle/>
          <a:p>
            <a:pPr algn="ctr"/>
            <a:r>
              <a:rPr lang="es-CO" dirty="0"/>
              <a:t>Actualización del contenido en la web 1.0</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9FA2A0EA-EFB0-9699-E076-ED7D8953AC4C}"/>
              </a:ext>
            </a:extLst>
          </p:cNvPr>
          <p:cNvSpPr txBox="1"/>
          <p:nvPr/>
        </p:nvSpPr>
        <p:spPr>
          <a:xfrm>
            <a:off x="1386251" y="4545985"/>
            <a:ext cx="2936721" cy="923330"/>
          </a:xfrm>
          <a:prstGeom prst="rect">
            <a:avLst/>
          </a:prstGeom>
          <a:noFill/>
        </p:spPr>
        <p:txBody>
          <a:bodyPr wrap="square" rtlCol="0">
            <a:spAutoFit/>
          </a:bodyPr>
          <a:lstStyle/>
          <a:p>
            <a:pPr algn="ctr"/>
            <a:r>
              <a:rPr lang="es-CO" dirty="0"/>
              <a:t>Recursos de almacenamiento y procesamiento</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D49540E6-E72B-979F-38ED-7D80444D5DC6}"/>
              </a:ext>
            </a:extLst>
          </p:cNvPr>
          <p:cNvSpPr txBox="1"/>
          <p:nvPr/>
        </p:nvSpPr>
        <p:spPr>
          <a:xfrm>
            <a:off x="7854124" y="2437857"/>
            <a:ext cx="2936721" cy="369332"/>
          </a:xfrm>
          <a:prstGeom prst="rect">
            <a:avLst/>
          </a:prstGeom>
          <a:noFill/>
        </p:spPr>
        <p:txBody>
          <a:bodyPr wrap="square" rtlCol="0">
            <a:spAutoFit/>
          </a:bodyPr>
          <a:lstStyle/>
          <a:p>
            <a:pPr algn="r"/>
            <a:r>
              <a:rPr lang="es-CO" dirty="0"/>
              <a:t>Acceso limitado a internet</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xmlns="" id="{A0923C62-9EEF-E859-6325-584BAC57B9FF}"/>
              </a:ext>
            </a:extLst>
          </p:cNvPr>
          <p:cNvSpPr txBox="1"/>
          <p:nvPr/>
        </p:nvSpPr>
        <p:spPr>
          <a:xfrm>
            <a:off x="7858317" y="4545985"/>
            <a:ext cx="2936721" cy="646331"/>
          </a:xfrm>
          <a:prstGeom prst="rect">
            <a:avLst/>
          </a:prstGeom>
          <a:noFill/>
        </p:spPr>
        <p:txBody>
          <a:bodyPr wrap="square" rtlCol="0">
            <a:spAutoFit/>
          </a:bodyPr>
          <a:lstStyle/>
          <a:p>
            <a:pPr algn="ctr"/>
            <a:r>
              <a:rPr lang="es-CO" dirty="0"/>
              <a:t>Compatibilidad de navegadores</a:t>
            </a:r>
            <a:endParaRPr lang="ko-KR" altLang="en-US" sz="1200" dirty="0">
              <a:solidFill>
                <a:schemeClr val="tx1">
                  <a:lumMod val="75000"/>
                  <a:lumOff val="25000"/>
                </a:schemeClr>
              </a:solidFill>
              <a:cs typeface="Arial" pitchFamily="34" charset="0"/>
            </a:endParaRPr>
          </a:p>
        </p:txBody>
      </p:sp>
      <p:sp>
        <p:nvSpPr>
          <p:cNvPr id="30" name="Elipse 29">
            <a:extLst>
              <a:ext uri="{FF2B5EF4-FFF2-40B4-BE49-F238E27FC236}">
                <a16:creationId xmlns:a16="http://schemas.microsoft.com/office/drawing/2014/main" xmlns="" id="{CFAEDA7C-9397-23F5-3734-65CB3A6398D7}"/>
              </a:ext>
            </a:extLst>
          </p:cNvPr>
          <p:cNvSpPr/>
          <p:nvPr/>
        </p:nvSpPr>
        <p:spPr>
          <a:xfrm>
            <a:off x="4794065" y="2627933"/>
            <a:ext cx="2597096" cy="2597096"/>
          </a:xfrm>
          <a:prstGeom prst="ellipse">
            <a:avLst/>
          </a:prstGeom>
          <a:ln>
            <a:solidFill>
              <a:srgbClr val="33AAB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grpSp>
        <p:nvGrpSpPr>
          <p:cNvPr id="31" name="Grupo 30">
            <a:extLst>
              <a:ext uri="{FF2B5EF4-FFF2-40B4-BE49-F238E27FC236}">
                <a16:creationId xmlns:a16="http://schemas.microsoft.com/office/drawing/2014/main" xmlns="" id="{7E1F7B4F-E6B6-5F56-AC87-BA051B547035}"/>
              </a:ext>
            </a:extLst>
          </p:cNvPr>
          <p:cNvGrpSpPr/>
          <p:nvPr/>
        </p:nvGrpSpPr>
        <p:grpSpPr>
          <a:xfrm>
            <a:off x="5057941" y="3272930"/>
            <a:ext cx="2089850" cy="1333973"/>
            <a:chOff x="5438816" y="3498511"/>
            <a:chExt cx="1384063" cy="883462"/>
          </a:xfrm>
          <a:solidFill>
            <a:srgbClr val="013857"/>
          </a:solidFill>
        </p:grpSpPr>
        <p:sp>
          <p:nvSpPr>
            <p:cNvPr id="32" name="Forma libre: forma 31">
              <a:extLst>
                <a:ext uri="{FF2B5EF4-FFF2-40B4-BE49-F238E27FC236}">
                  <a16:creationId xmlns:a16="http://schemas.microsoft.com/office/drawing/2014/main" xmlns="" id="{A9CF81FB-6292-E647-8120-1D230AE00FC0}"/>
                </a:ext>
              </a:extLst>
            </p:cNvPr>
            <p:cNvSpPr/>
            <p:nvPr/>
          </p:nvSpPr>
          <p:spPr>
            <a:xfrm>
              <a:off x="5606047" y="3816256"/>
              <a:ext cx="1049532" cy="565717"/>
            </a:xfrm>
            <a:custGeom>
              <a:avLst/>
              <a:gdLst>
                <a:gd name="connsiteX0" fmla="*/ 524016 w 1049532"/>
                <a:gd name="connsiteY0" fmla="*/ 337 h 565717"/>
                <a:gd name="connsiteX1" fmla="*/ 869250 w 1049532"/>
                <a:gd name="connsiteY1" fmla="*/ 466 h 565717"/>
                <a:gd name="connsiteX2" fmla="*/ 1047610 w 1049532"/>
                <a:gd name="connsiteY2" fmla="*/ 171083 h 565717"/>
                <a:gd name="connsiteX3" fmla="*/ 1047868 w 1049532"/>
                <a:gd name="connsiteY3" fmla="*/ 393710 h 565717"/>
                <a:gd name="connsiteX4" fmla="*/ 869121 w 1049532"/>
                <a:gd name="connsiteY4" fmla="*/ 564069 h 565717"/>
                <a:gd name="connsiteX5" fmla="*/ 741997 w 1049532"/>
                <a:gd name="connsiteY5" fmla="*/ 564585 h 565717"/>
                <a:gd name="connsiteX6" fmla="*/ 594999 w 1049532"/>
                <a:gd name="connsiteY6" fmla="*/ 521608 h 565717"/>
                <a:gd name="connsiteX7" fmla="*/ 438966 w 1049532"/>
                <a:gd name="connsiteY7" fmla="*/ 528965 h 565717"/>
                <a:gd name="connsiteX8" fmla="*/ 340494 w 1049532"/>
                <a:gd name="connsiteY8" fmla="*/ 562649 h 565717"/>
                <a:gd name="connsiteX9" fmla="*/ 172587 w 1049532"/>
                <a:gd name="connsiteY9" fmla="*/ 563940 h 565717"/>
                <a:gd name="connsiteX10" fmla="*/ 3390 w 1049532"/>
                <a:gd name="connsiteY10" fmla="*/ 408552 h 565717"/>
                <a:gd name="connsiteX11" fmla="*/ 3778 w 1049532"/>
                <a:gd name="connsiteY11" fmla="*/ 154434 h 565717"/>
                <a:gd name="connsiteX12" fmla="*/ 169877 w 1049532"/>
                <a:gd name="connsiteY12" fmla="*/ 853 h 565717"/>
                <a:gd name="connsiteX13" fmla="*/ 524016 w 1049532"/>
                <a:gd name="connsiteY13" fmla="*/ 337 h 565717"/>
                <a:gd name="connsiteX14" fmla="*/ 61338 w 1049532"/>
                <a:gd name="connsiteY14" fmla="*/ 317565 h 565717"/>
                <a:gd name="connsiteX15" fmla="*/ 74889 w 1049532"/>
                <a:gd name="connsiteY15" fmla="*/ 319372 h 565717"/>
                <a:gd name="connsiteX16" fmla="*/ 79406 w 1049532"/>
                <a:gd name="connsiteY16" fmla="*/ 257294 h 565717"/>
                <a:gd name="connsiteX17" fmla="*/ 249765 w 1049532"/>
                <a:gd name="connsiteY17" fmla="*/ 83839 h 565717"/>
                <a:gd name="connsiteX18" fmla="*/ 326942 w 1049532"/>
                <a:gd name="connsiteY18" fmla="*/ 83064 h 565717"/>
                <a:gd name="connsiteX19" fmla="*/ 355852 w 1049532"/>
                <a:gd name="connsiteY19" fmla="*/ 72739 h 565717"/>
                <a:gd name="connsiteX20" fmla="*/ 117737 w 1049532"/>
                <a:gd name="connsiteY20" fmla="*/ 93002 h 565717"/>
                <a:gd name="connsiteX21" fmla="*/ 61338 w 1049532"/>
                <a:gd name="connsiteY21" fmla="*/ 317565 h 56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9532" h="565717">
                  <a:moveTo>
                    <a:pt x="524016" y="337"/>
                  </a:moveTo>
                  <a:cubicBezTo>
                    <a:pt x="639137" y="337"/>
                    <a:pt x="754129" y="-179"/>
                    <a:pt x="869250" y="466"/>
                  </a:cubicBezTo>
                  <a:cubicBezTo>
                    <a:pt x="974304" y="982"/>
                    <a:pt x="1044126" y="66674"/>
                    <a:pt x="1047610" y="171083"/>
                  </a:cubicBezTo>
                  <a:cubicBezTo>
                    <a:pt x="1050062" y="245163"/>
                    <a:pt x="1050191" y="319501"/>
                    <a:pt x="1047868" y="393710"/>
                  </a:cubicBezTo>
                  <a:cubicBezTo>
                    <a:pt x="1044513" y="497474"/>
                    <a:pt x="974304" y="563036"/>
                    <a:pt x="869121" y="564069"/>
                  </a:cubicBezTo>
                  <a:cubicBezTo>
                    <a:pt x="826661" y="564456"/>
                    <a:pt x="784200" y="562520"/>
                    <a:pt x="741997" y="564585"/>
                  </a:cubicBezTo>
                  <a:cubicBezTo>
                    <a:pt x="687534" y="567295"/>
                    <a:pt x="639782" y="559681"/>
                    <a:pt x="594999" y="521608"/>
                  </a:cubicBezTo>
                  <a:cubicBezTo>
                    <a:pt x="550990" y="484181"/>
                    <a:pt x="490719" y="495667"/>
                    <a:pt x="438966" y="528965"/>
                  </a:cubicBezTo>
                  <a:cubicBezTo>
                    <a:pt x="410444" y="547291"/>
                    <a:pt x="374307" y="559423"/>
                    <a:pt x="340494" y="562649"/>
                  </a:cubicBezTo>
                  <a:cubicBezTo>
                    <a:pt x="284998" y="568070"/>
                    <a:pt x="228599" y="564843"/>
                    <a:pt x="172587" y="563940"/>
                  </a:cubicBezTo>
                  <a:cubicBezTo>
                    <a:pt x="79665" y="562391"/>
                    <a:pt x="8424" y="500313"/>
                    <a:pt x="3390" y="408552"/>
                  </a:cubicBezTo>
                  <a:cubicBezTo>
                    <a:pt x="-1256" y="324018"/>
                    <a:pt x="-1127" y="238839"/>
                    <a:pt x="3778" y="154434"/>
                  </a:cubicBezTo>
                  <a:cubicBezTo>
                    <a:pt x="8940" y="64867"/>
                    <a:pt x="79665" y="1886"/>
                    <a:pt x="169877" y="853"/>
                  </a:cubicBezTo>
                  <a:cubicBezTo>
                    <a:pt x="287837" y="-695"/>
                    <a:pt x="405927" y="337"/>
                    <a:pt x="524016" y="337"/>
                  </a:cubicBezTo>
                  <a:close/>
                  <a:moveTo>
                    <a:pt x="61338" y="317565"/>
                  </a:moveTo>
                  <a:cubicBezTo>
                    <a:pt x="65855" y="318211"/>
                    <a:pt x="70372" y="318856"/>
                    <a:pt x="74889" y="319372"/>
                  </a:cubicBezTo>
                  <a:cubicBezTo>
                    <a:pt x="76438" y="298723"/>
                    <a:pt x="79277" y="277944"/>
                    <a:pt x="79406" y="257294"/>
                  </a:cubicBezTo>
                  <a:cubicBezTo>
                    <a:pt x="80439" y="147078"/>
                    <a:pt x="141097" y="84871"/>
                    <a:pt x="249765" y="83839"/>
                  </a:cubicBezTo>
                  <a:cubicBezTo>
                    <a:pt x="275448" y="83580"/>
                    <a:pt x="301260" y="84484"/>
                    <a:pt x="326942" y="83064"/>
                  </a:cubicBezTo>
                  <a:cubicBezTo>
                    <a:pt x="335718" y="82548"/>
                    <a:pt x="344236" y="77128"/>
                    <a:pt x="355852" y="72739"/>
                  </a:cubicBezTo>
                  <a:cubicBezTo>
                    <a:pt x="310810" y="38797"/>
                    <a:pt x="161488" y="53639"/>
                    <a:pt x="117737" y="93002"/>
                  </a:cubicBezTo>
                  <a:cubicBezTo>
                    <a:pt x="57208" y="147465"/>
                    <a:pt x="28815" y="245292"/>
                    <a:pt x="61338" y="317565"/>
                  </a:cubicBezTo>
                  <a:close/>
                </a:path>
              </a:pathLst>
            </a:custGeom>
            <a:grpFill/>
            <a:ln w="12884" cap="flat">
              <a:noFill/>
              <a:prstDash val="solid"/>
              <a:miter/>
            </a:ln>
          </p:spPr>
          <p:txBody>
            <a:bodyPr rtlCol="0" anchor="ctr"/>
            <a:lstStyle/>
            <a:p>
              <a:endParaRPr lang="es-PE"/>
            </a:p>
          </p:txBody>
        </p:sp>
        <p:sp>
          <p:nvSpPr>
            <p:cNvPr id="33" name="Forma libre: forma 32">
              <a:extLst>
                <a:ext uri="{FF2B5EF4-FFF2-40B4-BE49-F238E27FC236}">
                  <a16:creationId xmlns:a16="http://schemas.microsoft.com/office/drawing/2014/main" xmlns="" id="{E1C0D35E-807B-C433-738D-258E13525A02}"/>
                </a:ext>
              </a:extLst>
            </p:cNvPr>
            <p:cNvSpPr/>
            <p:nvPr/>
          </p:nvSpPr>
          <p:spPr>
            <a:xfrm>
              <a:off x="5438816" y="3498511"/>
              <a:ext cx="1384063" cy="617241"/>
            </a:xfrm>
            <a:custGeom>
              <a:avLst/>
              <a:gdLst>
                <a:gd name="connsiteX0" fmla="*/ 131904 w 1384063"/>
                <a:gd name="connsiteY0" fmla="*/ 617242 h 617241"/>
                <a:gd name="connsiteX1" fmla="*/ 40014 w 1384063"/>
                <a:gd name="connsiteY1" fmla="*/ 244260 h 617241"/>
                <a:gd name="connsiteX2" fmla="*/ 240443 w 1384063"/>
                <a:gd name="connsiteY2" fmla="*/ 80484 h 617241"/>
                <a:gd name="connsiteX3" fmla="*/ 792817 w 1384063"/>
                <a:gd name="connsiteY3" fmla="*/ 3435 h 617241"/>
                <a:gd name="connsiteX4" fmla="*/ 1145279 w 1384063"/>
                <a:gd name="connsiteY4" fmla="*/ 81129 h 617241"/>
                <a:gd name="connsiteX5" fmla="*/ 1379393 w 1384063"/>
                <a:gd name="connsiteY5" fmla="*/ 343894 h 617241"/>
                <a:gd name="connsiteX6" fmla="*/ 1253172 w 1384063"/>
                <a:gd name="connsiteY6" fmla="*/ 607691 h 617241"/>
                <a:gd name="connsiteX7" fmla="*/ 1262207 w 1384063"/>
                <a:gd name="connsiteY7" fmla="*/ 448819 h 617241"/>
                <a:gd name="connsiteX8" fmla="*/ 1200129 w 1384063"/>
                <a:gd name="connsiteY8" fmla="*/ 245292 h 617241"/>
                <a:gd name="connsiteX9" fmla="*/ 931427 w 1384063"/>
                <a:gd name="connsiteY9" fmla="*/ 132882 h 617241"/>
                <a:gd name="connsiteX10" fmla="*/ 334915 w 1384063"/>
                <a:gd name="connsiteY10" fmla="*/ 164372 h 617241"/>
                <a:gd name="connsiteX11" fmla="*/ 184818 w 1384063"/>
                <a:gd name="connsiteY11" fmla="*/ 245680 h 617241"/>
                <a:gd name="connsiteX12" fmla="*/ 120805 w 1384063"/>
                <a:gd name="connsiteY12" fmla="*/ 452820 h 617241"/>
                <a:gd name="connsiteX13" fmla="*/ 131904 w 1384063"/>
                <a:gd name="connsiteY13" fmla="*/ 617242 h 61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063" h="617241">
                  <a:moveTo>
                    <a:pt x="131904" y="617242"/>
                  </a:moveTo>
                  <a:cubicBezTo>
                    <a:pt x="-898" y="537483"/>
                    <a:pt x="-37035" y="374997"/>
                    <a:pt x="40014" y="244260"/>
                  </a:cubicBezTo>
                  <a:cubicBezTo>
                    <a:pt x="86604" y="165276"/>
                    <a:pt x="158103" y="115459"/>
                    <a:pt x="240443" y="80484"/>
                  </a:cubicBezTo>
                  <a:cubicBezTo>
                    <a:pt x="417513" y="5113"/>
                    <a:pt x="603745" y="-7535"/>
                    <a:pt x="792817" y="3435"/>
                  </a:cubicBezTo>
                  <a:cubicBezTo>
                    <a:pt x="914262" y="10533"/>
                    <a:pt x="1033384" y="30796"/>
                    <a:pt x="1145279" y="81129"/>
                  </a:cubicBezTo>
                  <a:cubicBezTo>
                    <a:pt x="1262078" y="133785"/>
                    <a:pt x="1354355" y="209027"/>
                    <a:pt x="1379393" y="343894"/>
                  </a:cubicBezTo>
                  <a:cubicBezTo>
                    <a:pt x="1399397" y="451271"/>
                    <a:pt x="1354742" y="550002"/>
                    <a:pt x="1253172" y="607691"/>
                  </a:cubicBezTo>
                  <a:cubicBezTo>
                    <a:pt x="1255754" y="550905"/>
                    <a:pt x="1249043" y="497087"/>
                    <a:pt x="1262207" y="448819"/>
                  </a:cubicBezTo>
                  <a:cubicBezTo>
                    <a:pt x="1285179" y="364414"/>
                    <a:pt x="1261690" y="299368"/>
                    <a:pt x="1200129" y="245292"/>
                  </a:cubicBezTo>
                  <a:cubicBezTo>
                    <a:pt x="1123726" y="177923"/>
                    <a:pt x="1028996" y="149918"/>
                    <a:pt x="931427" y="132882"/>
                  </a:cubicBezTo>
                  <a:cubicBezTo>
                    <a:pt x="730353" y="97778"/>
                    <a:pt x="530052" y="99068"/>
                    <a:pt x="334915" y="164372"/>
                  </a:cubicBezTo>
                  <a:cubicBezTo>
                    <a:pt x="281613" y="182182"/>
                    <a:pt x="229215" y="211092"/>
                    <a:pt x="184818" y="245680"/>
                  </a:cubicBezTo>
                  <a:cubicBezTo>
                    <a:pt x="118482" y="297303"/>
                    <a:pt x="99123" y="367641"/>
                    <a:pt x="120805" y="452820"/>
                  </a:cubicBezTo>
                  <a:cubicBezTo>
                    <a:pt x="133453" y="502508"/>
                    <a:pt x="128549" y="556713"/>
                    <a:pt x="131904" y="617242"/>
                  </a:cubicBezTo>
                  <a:close/>
                </a:path>
              </a:pathLst>
            </a:custGeom>
            <a:grpFill/>
            <a:ln w="12884" cap="flat">
              <a:noFill/>
              <a:prstDash val="solid"/>
              <a:miter/>
            </a:ln>
          </p:spPr>
          <p:txBody>
            <a:bodyPr rtlCol="0" anchor="ctr"/>
            <a:lstStyle/>
            <a:p>
              <a:endParaRPr lang="es-PE"/>
            </a:p>
          </p:txBody>
        </p:sp>
        <p:sp>
          <p:nvSpPr>
            <p:cNvPr id="34" name="Forma libre: forma 33">
              <a:extLst>
                <a:ext uri="{FF2B5EF4-FFF2-40B4-BE49-F238E27FC236}">
                  <a16:creationId xmlns:a16="http://schemas.microsoft.com/office/drawing/2014/main" xmlns="" id="{6BB3804B-5F82-9A60-2EAB-C4162B9A55D3}"/>
                </a:ext>
              </a:extLst>
            </p:cNvPr>
            <p:cNvSpPr/>
            <p:nvPr/>
          </p:nvSpPr>
          <p:spPr>
            <a:xfrm>
              <a:off x="5704038" y="3706586"/>
              <a:ext cx="854760" cy="76581"/>
            </a:xfrm>
            <a:custGeom>
              <a:avLst/>
              <a:gdLst>
                <a:gd name="connsiteX0" fmla="*/ 0 w 854760"/>
                <a:gd name="connsiteY0" fmla="*/ 76581 h 76581"/>
                <a:gd name="connsiteX1" fmla="*/ 119896 w 854760"/>
                <a:gd name="connsiteY1" fmla="*/ 823 h 76581"/>
                <a:gd name="connsiteX2" fmla="*/ 733832 w 854760"/>
                <a:gd name="connsiteY2" fmla="*/ 823 h 76581"/>
                <a:gd name="connsiteX3" fmla="*/ 854761 w 854760"/>
                <a:gd name="connsiteY3" fmla="*/ 76581 h 76581"/>
                <a:gd name="connsiteX4" fmla="*/ 0 w 854760"/>
                <a:gd name="connsiteY4" fmla="*/ 76581 h 7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760" h="76581">
                  <a:moveTo>
                    <a:pt x="0" y="76581"/>
                  </a:moveTo>
                  <a:cubicBezTo>
                    <a:pt x="25941" y="28313"/>
                    <a:pt x="66078" y="1082"/>
                    <a:pt x="119896" y="823"/>
                  </a:cubicBezTo>
                  <a:cubicBezTo>
                    <a:pt x="324584" y="-338"/>
                    <a:pt x="529144" y="-209"/>
                    <a:pt x="733832" y="823"/>
                  </a:cubicBezTo>
                  <a:cubicBezTo>
                    <a:pt x="788037" y="1082"/>
                    <a:pt x="827013" y="29733"/>
                    <a:pt x="854761" y="76581"/>
                  </a:cubicBezTo>
                  <a:cubicBezTo>
                    <a:pt x="569281" y="76581"/>
                    <a:pt x="287028" y="76581"/>
                    <a:pt x="0" y="76581"/>
                  </a:cubicBezTo>
                  <a:close/>
                </a:path>
              </a:pathLst>
            </a:custGeom>
            <a:grpFill/>
            <a:ln w="12884" cap="flat">
              <a:noFill/>
              <a:prstDash val="solid"/>
              <a:miter/>
            </a:ln>
          </p:spPr>
          <p:txBody>
            <a:bodyPr rtlCol="0" anchor="ctr"/>
            <a:lstStyle/>
            <a:p>
              <a:endParaRPr lang="es-PE"/>
            </a:p>
          </p:txBody>
        </p:sp>
      </p:grpSp>
    </p:spTree>
    <p:extLst>
      <p:ext uri="{BB962C8B-B14F-4D97-AF65-F5344CB8AC3E}">
        <p14:creationId xmlns:p14="http://schemas.microsoft.com/office/powerpoint/2010/main" val="415485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6CD840D3-F9A8-0893-CD0A-4706FA439845}"/>
              </a:ext>
            </a:extLst>
          </p:cNvPr>
          <p:cNvSpPr>
            <a:spLocks noGrp="1"/>
          </p:cNvSpPr>
          <p:nvPr>
            <p:ph type="body" sz="quarter" idx="10"/>
          </p:nvPr>
        </p:nvSpPr>
        <p:spPr>
          <a:xfrm>
            <a:off x="618803" y="766613"/>
            <a:ext cx="11573197" cy="724247"/>
          </a:xfrm>
        </p:spPr>
        <p:txBody>
          <a:bodyPr/>
          <a:lstStyle/>
          <a:p>
            <a:r>
              <a:rPr lang="en-US" sz="4000" dirty="0"/>
              <a:t>VENTAJAS Y DESVENTAJAS </a:t>
            </a:r>
          </a:p>
          <a:p>
            <a:r>
              <a:rPr lang="en-US" sz="4000" dirty="0"/>
              <a:t>DE LA WEB 1.0</a:t>
            </a:r>
          </a:p>
        </p:txBody>
      </p:sp>
      <p:grpSp>
        <p:nvGrpSpPr>
          <p:cNvPr id="17" name="Grupo 16">
            <a:extLst>
              <a:ext uri="{FF2B5EF4-FFF2-40B4-BE49-F238E27FC236}">
                <a16:creationId xmlns:a16="http://schemas.microsoft.com/office/drawing/2014/main" xmlns="" id="{F832D60D-0881-5022-F355-33AEEB1DC41C}"/>
              </a:ext>
            </a:extLst>
          </p:cNvPr>
          <p:cNvGrpSpPr/>
          <p:nvPr/>
        </p:nvGrpSpPr>
        <p:grpSpPr>
          <a:xfrm>
            <a:off x="149989" y="1723673"/>
            <a:ext cx="4005602" cy="4154645"/>
            <a:chOff x="1364736" y="1866292"/>
            <a:chExt cx="3666616" cy="3803046"/>
          </a:xfrm>
          <a:solidFill>
            <a:srgbClr val="013857"/>
          </a:solidFill>
        </p:grpSpPr>
        <p:sp>
          <p:nvSpPr>
            <p:cNvPr id="18" name="Forma libre: forma 17">
              <a:extLst>
                <a:ext uri="{FF2B5EF4-FFF2-40B4-BE49-F238E27FC236}">
                  <a16:creationId xmlns:a16="http://schemas.microsoft.com/office/drawing/2014/main" xmlns="" id="{71AE9B5F-4B7D-9FA4-EE47-40FD0420D67F}"/>
                </a:ext>
              </a:extLst>
            </p:cNvPr>
            <p:cNvSpPr/>
            <p:nvPr/>
          </p:nvSpPr>
          <p:spPr>
            <a:xfrm>
              <a:off x="1452544" y="1866482"/>
              <a:ext cx="3578808" cy="3802856"/>
            </a:xfrm>
            <a:custGeom>
              <a:avLst/>
              <a:gdLst>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84638 w 3578808"/>
                <a:gd name="connsiteY42" fmla="*/ 343576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05997 w 3578808"/>
                <a:gd name="connsiteY102" fmla="*/ 145761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84638 w 3578808"/>
                <a:gd name="connsiteY42" fmla="*/ 343576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5369 w 3578808"/>
                <a:gd name="connsiteY42" fmla="*/ 3107156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6956 w 3578808"/>
                <a:gd name="connsiteY42" fmla="*/ 314049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35775 w 3578808"/>
                <a:gd name="connsiteY75" fmla="*/ 3142107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36956 w 3578808"/>
                <a:gd name="connsiteY42" fmla="*/ 3140493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40131 w 3578808"/>
                <a:gd name="connsiteY75" fmla="*/ 3159543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 name="connsiteX0" fmla="*/ 129647 w 3578808"/>
                <a:gd name="connsiteY0" fmla="*/ 3802856 h 3802856"/>
                <a:gd name="connsiteX1" fmla="*/ 4584 w 3578808"/>
                <a:gd name="connsiteY1" fmla="*/ 3576638 h 3802856"/>
                <a:gd name="connsiteX2" fmla="*/ 72307 w 3578808"/>
                <a:gd name="connsiteY2" fmla="*/ 3178778 h 3802856"/>
                <a:gd name="connsiteX3" fmla="*/ 359009 w 3578808"/>
                <a:gd name="connsiteY3" fmla="*/ 2749487 h 3802856"/>
                <a:gd name="connsiteX4" fmla="*/ 385775 w 3578808"/>
                <a:gd name="connsiteY4" fmla="*/ 2703100 h 3802856"/>
                <a:gd name="connsiteX5" fmla="*/ 385298 w 3578808"/>
                <a:gd name="connsiteY5" fmla="*/ 1258062 h 3802856"/>
                <a:gd name="connsiteX6" fmla="*/ 385679 w 3578808"/>
                <a:gd name="connsiteY6" fmla="*/ 1220915 h 3802856"/>
                <a:gd name="connsiteX7" fmla="*/ 529126 w 3578808"/>
                <a:gd name="connsiteY7" fmla="*/ 1043464 h 3802856"/>
                <a:gd name="connsiteX8" fmla="*/ 637330 w 3578808"/>
                <a:gd name="connsiteY8" fmla="*/ 1036320 h 3802856"/>
                <a:gd name="connsiteX9" fmla="*/ 663524 w 3578808"/>
                <a:gd name="connsiteY9" fmla="*/ 1009364 h 3802856"/>
                <a:gd name="connsiteX10" fmla="*/ 663428 w 3578808"/>
                <a:gd name="connsiteY10" fmla="*/ 858203 h 3802856"/>
                <a:gd name="connsiteX11" fmla="*/ 742486 w 3578808"/>
                <a:gd name="connsiteY11" fmla="*/ 741807 h 3802856"/>
                <a:gd name="connsiteX12" fmla="*/ 813542 w 3578808"/>
                <a:gd name="connsiteY12" fmla="*/ 734854 h 3802856"/>
                <a:gd name="connsiteX13" fmla="*/ 845642 w 3578808"/>
                <a:gd name="connsiteY13" fmla="*/ 717614 h 3802856"/>
                <a:gd name="connsiteX14" fmla="*/ 908507 w 3578808"/>
                <a:gd name="connsiteY14" fmla="*/ 669036 h 3802856"/>
                <a:gd name="connsiteX15" fmla="*/ 929462 w 3578808"/>
                <a:gd name="connsiteY15" fmla="*/ 647224 h 3802856"/>
                <a:gd name="connsiteX16" fmla="*/ 943463 w 3578808"/>
                <a:gd name="connsiteY16" fmla="*/ 584549 h 3802856"/>
                <a:gd name="connsiteX17" fmla="*/ 1440002 w 3578808"/>
                <a:gd name="connsiteY17" fmla="*/ 54864 h 3802856"/>
                <a:gd name="connsiteX18" fmla="*/ 1645075 w 3578808"/>
                <a:gd name="connsiteY18" fmla="*/ 0 h 3802856"/>
                <a:gd name="connsiteX19" fmla="*/ 1937588 w 3578808"/>
                <a:gd name="connsiteY19" fmla="*/ 0 h 3802856"/>
                <a:gd name="connsiteX20" fmla="*/ 2040839 w 3578808"/>
                <a:gd name="connsiteY20" fmla="*/ 24003 h 3802856"/>
                <a:gd name="connsiteX21" fmla="*/ 2533186 w 3578808"/>
                <a:gd name="connsiteY21" fmla="*/ 353854 h 3802856"/>
                <a:gd name="connsiteX22" fmla="*/ 2646724 w 3578808"/>
                <a:gd name="connsiteY22" fmla="*/ 644366 h 3802856"/>
                <a:gd name="connsiteX23" fmla="*/ 2668917 w 3578808"/>
                <a:gd name="connsiteY23" fmla="*/ 669608 h 3802856"/>
                <a:gd name="connsiteX24" fmla="*/ 2732163 w 3578808"/>
                <a:gd name="connsiteY24" fmla="*/ 717328 h 3802856"/>
                <a:gd name="connsiteX25" fmla="*/ 2764072 w 3578808"/>
                <a:gd name="connsiteY25" fmla="*/ 734949 h 3802856"/>
                <a:gd name="connsiteX26" fmla="*/ 2855036 w 3578808"/>
                <a:gd name="connsiteY26" fmla="*/ 751713 h 3802856"/>
                <a:gd name="connsiteX27" fmla="*/ 2913710 w 3578808"/>
                <a:gd name="connsiteY27" fmla="*/ 845249 h 3802856"/>
                <a:gd name="connsiteX28" fmla="*/ 2913805 w 3578808"/>
                <a:gd name="connsiteY28" fmla="*/ 1338548 h 3802856"/>
                <a:gd name="connsiteX29" fmla="*/ 2811411 w 3578808"/>
                <a:gd name="connsiteY29" fmla="*/ 1447800 h 3802856"/>
                <a:gd name="connsiteX30" fmla="*/ 2796647 w 3578808"/>
                <a:gd name="connsiteY30" fmla="*/ 1449134 h 3802856"/>
                <a:gd name="connsiteX31" fmla="*/ 2718161 w 3578808"/>
                <a:gd name="connsiteY31" fmla="*/ 1483614 h 3802856"/>
                <a:gd name="connsiteX32" fmla="*/ 2619483 w 3578808"/>
                <a:gd name="connsiteY32" fmla="*/ 1521047 h 3802856"/>
                <a:gd name="connsiteX33" fmla="*/ 2603957 w 3578808"/>
                <a:gd name="connsiteY33" fmla="*/ 1636681 h 3802856"/>
                <a:gd name="connsiteX34" fmla="*/ 2429363 w 3578808"/>
                <a:gd name="connsiteY34" fmla="*/ 2004822 h 3802856"/>
                <a:gd name="connsiteX35" fmla="*/ 2248007 w 3578808"/>
                <a:gd name="connsiteY35" fmla="*/ 2187702 h 3802856"/>
                <a:gd name="connsiteX36" fmla="*/ 2231243 w 3578808"/>
                <a:gd name="connsiteY36" fmla="*/ 2225421 h 3802856"/>
                <a:gd name="connsiteX37" fmla="*/ 2230481 w 3578808"/>
                <a:gd name="connsiteY37" fmla="*/ 2384012 h 3802856"/>
                <a:gd name="connsiteX38" fmla="*/ 2352592 w 3578808"/>
                <a:gd name="connsiteY38" fmla="*/ 2536508 h 3802856"/>
                <a:gd name="connsiteX39" fmla="*/ 3030772 w 3578808"/>
                <a:gd name="connsiteY39" fmla="*/ 2679954 h 3802856"/>
                <a:gd name="connsiteX40" fmla="*/ 3482924 w 3578808"/>
                <a:gd name="connsiteY40" fmla="*/ 3078671 h 3802856"/>
                <a:gd name="connsiteX41" fmla="*/ 3499974 w 3578808"/>
                <a:gd name="connsiteY41" fmla="*/ 3145822 h 3802856"/>
                <a:gd name="connsiteX42" fmla="*/ 3443306 w 3578808"/>
                <a:gd name="connsiteY42" fmla="*/ 3156368 h 3802856"/>
                <a:gd name="connsiteX43" fmla="*/ 3391198 w 3578808"/>
                <a:gd name="connsiteY43" fmla="*/ 3173540 h 3802856"/>
                <a:gd name="connsiteX44" fmla="*/ 3332619 w 3578808"/>
                <a:gd name="connsiteY44" fmla="*/ 3016568 h 3802856"/>
                <a:gd name="connsiteX45" fmla="*/ 3012579 w 3578808"/>
                <a:gd name="connsiteY45" fmla="*/ 2791873 h 3802856"/>
                <a:gd name="connsiteX46" fmla="*/ 2608148 w 3578808"/>
                <a:gd name="connsiteY46" fmla="*/ 2706243 h 3802856"/>
                <a:gd name="connsiteX47" fmla="*/ 2402122 w 3578808"/>
                <a:gd name="connsiteY47" fmla="*/ 2663762 h 3802856"/>
                <a:gd name="connsiteX48" fmla="*/ 2362117 w 3578808"/>
                <a:gd name="connsiteY48" fmla="*/ 2676716 h 3802856"/>
                <a:gd name="connsiteX49" fmla="*/ 2015407 w 3578808"/>
                <a:gd name="connsiteY49" fmla="*/ 2817590 h 3802856"/>
                <a:gd name="connsiteX50" fmla="*/ 1236357 w 3578808"/>
                <a:gd name="connsiteY50" fmla="*/ 2686336 h 3802856"/>
                <a:gd name="connsiteX51" fmla="*/ 1115104 w 3578808"/>
                <a:gd name="connsiteY51" fmla="*/ 2674906 h 3802856"/>
                <a:gd name="connsiteX52" fmla="*/ 560558 w 3578808"/>
                <a:gd name="connsiteY52" fmla="*/ 2792540 h 3802856"/>
                <a:gd name="connsiteX53" fmla="*/ 185750 w 3578808"/>
                <a:gd name="connsiteY53" fmla="*/ 3186208 h 3802856"/>
                <a:gd name="connsiteX54" fmla="*/ 114693 w 3578808"/>
                <a:gd name="connsiteY54" fmla="*/ 3603593 h 3802856"/>
                <a:gd name="connsiteX55" fmla="*/ 186988 w 3578808"/>
                <a:gd name="connsiteY55" fmla="*/ 3690461 h 3802856"/>
                <a:gd name="connsiteX56" fmla="*/ 539032 w 3578808"/>
                <a:gd name="connsiteY56" fmla="*/ 3691033 h 3802856"/>
                <a:gd name="connsiteX57" fmla="*/ 569226 w 3578808"/>
                <a:gd name="connsiteY57" fmla="*/ 3665601 h 3802856"/>
                <a:gd name="connsiteX58" fmla="*/ 615708 w 3578808"/>
                <a:gd name="connsiteY58" fmla="*/ 3377089 h 3802856"/>
                <a:gd name="connsiteX59" fmla="*/ 632758 w 3578808"/>
                <a:gd name="connsiteY59" fmla="*/ 3271933 h 3802856"/>
                <a:gd name="connsiteX60" fmla="*/ 716768 w 3578808"/>
                <a:gd name="connsiteY60" fmla="*/ 3222498 h 3802856"/>
                <a:gd name="connsiteX61" fmla="*/ 744677 w 3578808"/>
                <a:gd name="connsiteY61" fmla="*/ 3283458 h 3802856"/>
                <a:gd name="connsiteX62" fmla="*/ 717054 w 3578808"/>
                <a:gd name="connsiteY62" fmla="*/ 3459575 h 3802856"/>
                <a:gd name="connsiteX63" fmla="*/ 680192 w 3578808"/>
                <a:gd name="connsiteY63" fmla="*/ 3688461 h 3802856"/>
                <a:gd name="connsiteX64" fmla="*/ 2898946 w 3578808"/>
                <a:gd name="connsiteY64" fmla="*/ 3688461 h 3802856"/>
                <a:gd name="connsiteX65" fmla="*/ 2858369 w 3578808"/>
                <a:gd name="connsiteY65" fmla="*/ 3439763 h 3802856"/>
                <a:gd name="connsiteX66" fmla="*/ 2833700 w 3578808"/>
                <a:gd name="connsiteY66" fmla="*/ 3288221 h 3802856"/>
                <a:gd name="connsiteX67" fmla="*/ 2880372 w 3578808"/>
                <a:gd name="connsiteY67" fmla="*/ 3215640 h 3802856"/>
                <a:gd name="connsiteX68" fmla="*/ 2945428 w 3578808"/>
                <a:gd name="connsiteY68" fmla="*/ 3271552 h 3802856"/>
                <a:gd name="connsiteX69" fmla="*/ 3011912 w 3578808"/>
                <a:gd name="connsiteY69" fmla="*/ 3674745 h 3802856"/>
                <a:gd name="connsiteX70" fmla="*/ 3015056 w 3578808"/>
                <a:gd name="connsiteY70" fmla="*/ 3689033 h 3802856"/>
                <a:gd name="connsiteX71" fmla="*/ 3044012 w 3578808"/>
                <a:gd name="connsiteY71" fmla="*/ 3690366 h 3802856"/>
                <a:gd name="connsiteX72" fmla="*/ 3383673 w 3578808"/>
                <a:gd name="connsiteY72" fmla="*/ 3690366 h 3802856"/>
                <a:gd name="connsiteX73" fmla="*/ 3463493 w 3578808"/>
                <a:gd name="connsiteY73" fmla="*/ 3596735 h 3802856"/>
                <a:gd name="connsiteX74" fmla="*/ 3395103 w 3578808"/>
                <a:gd name="connsiteY74" fmla="*/ 3188018 h 3802856"/>
                <a:gd name="connsiteX75" fmla="*/ 3440131 w 3578808"/>
                <a:gd name="connsiteY75" fmla="*/ 3159543 h 3802856"/>
                <a:gd name="connsiteX76" fmla="*/ 3502069 w 3578808"/>
                <a:gd name="connsiteY76" fmla="*/ 3158300 h 3802856"/>
                <a:gd name="connsiteX77" fmla="*/ 3577507 w 3578808"/>
                <a:gd name="connsiteY77" fmla="*/ 3605498 h 3802856"/>
                <a:gd name="connsiteX78" fmla="*/ 3458730 w 3578808"/>
                <a:gd name="connsiteY78" fmla="*/ 3794475 h 3802856"/>
                <a:gd name="connsiteX79" fmla="*/ 945368 w 3578808"/>
                <a:gd name="connsiteY79" fmla="*/ 777526 h 3802856"/>
                <a:gd name="connsiteX80" fmla="*/ 943273 w 3578808"/>
                <a:gd name="connsiteY80" fmla="*/ 800195 h 3802856"/>
                <a:gd name="connsiteX81" fmla="*/ 942797 w 3578808"/>
                <a:gd name="connsiteY81" fmla="*/ 1382649 h 3802856"/>
                <a:gd name="connsiteX82" fmla="*/ 969086 w 3578808"/>
                <a:gd name="connsiteY82" fmla="*/ 1406938 h 3802856"/>
                <a:gd name="connsiteX83" fmla="*/ 1187208 w 3578808"/>
                <a:gd name="connsiteY83" fmla="*/ 1406843 h 3802856"/>
                <a:gd name="connsiteX84" fmla="*/ 1461147 w 3578808"/>
                <a:gd name="connsiteY84" fmla="*/ 1407128 h 3802856"/>
                <a:gd name="connsiteX85" fmla="*/ 1443050 w 3578808"/>
                <a:gd name="connsiteY85" fmla="*/ 1468850 h 3802856"/>
                <a:gd name="connsiteX86" fmla="*/ 1451146 w 3578808"/>
                <a:gd name="connsiteY86" fmla="*/ 1516380 h 3802856"/>
                <a:gd name="connsiteX87" fmla="*/ 1096816 w 3578808"/>
                <a:gd name="connsiteY87" fmla="*/ 1519238 h 3802856"/>
                <a:gd name="connsiteX88" fmla="*/ 1075956 w 3578808"/>
                <a:gd name="connsiteY88" fmla="*/ 1540669 h 3802856"/>
                <a:gd name="connsiteX89" fmla="*/ 1233595 w 3578808"/>
                <a:gd name="connsiteY89" fmla="*/ 1930051 h 3802856"/>
                <a:gd name="connsiteX90" fmla="*/ 1528870 w 3578808"/>
                <a:gd name="connsiteY90" fmla="*/ 2208657 h 3802856"/>
                <a:gd name="connsiteX91" fmla="*/ 1785473 w 3578808"/>
                <a:gd name="connsiteY91" fmla="*/ 2301907 h 3802856"/>
                <a:gd name="connsiteX92" fmla="*/ 2035505 w 3578808"/>
                <a:gd name="connsiteY92" fmla="*/ 2219039 h 3802856"/>
                <a:gd name="connsiteX93" fmla="*/ 2307920 w 3578808"/>
                <a:gd name="connsiteY93" fmla="*/ 1970151 h 3802856"/>
                <a:gd name="connsiteX94" fmla="*/ 2494229 w 3578808"/>
                <a:gd name="connsiteY94" fmla="*/ 1609439 h 3802856"/>
                <a:gd name="connsiteX95" fmla="*/ 2503849 w 3578808"/>
                <a:gd name="connsiteY95" fmla="*/ 1519619 h 3802856"/>
                <a:gd name="connsiteX96" fmla="*/ 2466987 w 3578808"/>
                <a:gd name="connsiteY96" fmla="*/ 1519619 h 3802856"/>
                <a:gd name="connsiteX97" fmla="*/ 2028266 w 3578808"/>
                <a:gd name="connsiteY97" fmla="*/ 1519619 h 3802856"/>
                <a:gd name="connsiteX98" fmla="*/ 1883009 w 3578808"/>
                <a:gd name="connsiteY98" fmla="*/ 1484948 h 3802856"/>
                <a:gd name="connsiteX99" fmla="*/ 1818525 w 3578808"/>
                <a:gd name="connsiteY99" fmla="*/ 1460849 h 3802856"/>
                <a:gd name="connsiteX100" fmla="*/ 1688509 w 3578808"/>
                <a:gd name="connsiteY100" fmla="*/ 1487996 h 3802856"/>
                <a:gd name="connsiteX101" fmla="*/ 1451051 w 3578808"/>
                <a:gd name="connsiteY101" fmla="*/ 1516571 h 3802856"/>
                <a:gd name="connsiteX102" fmla="*/ 1499659 w 3578808"/>
                <a:gd name="connsiteY102" fmla="*/ 1463961 h 3802856"/>
                <a:gd name="connsiteX103" fmla="*/ 1461052 w 3578808"/>
                <a:gd name="connsiteY103" fmla="*/ 1407319 h 3802856"/>
                <a:gd name="connsiteX104" fmla="*/ 1530394 w 3578808"/>
                <a:gd name="connsiteY104" fmla="*/ 1406938 h 3802856"/>
                <a:gd name="connsiteX105" fmla="*/ 1661077 w 3578808"/>
                <a:gd name="connsiteY105" fmla="*/ 1375601 h 3802856"/>
                <a:gd name="connsiteX106" fmla="*/ 1917395 w 3578808"/>
                <a:gd name="connsiteY106" fmla="*/ 1375982 h 3802856"/>
                <a:gd name="connsiteX107" fmla="*/ 2045696 w 3578808"/>
                <a:gd name="connsiteY107" fmla="*/ 1407033 h 3802856"/>
                <a:gd name="connsiteX108" fmla="*/ 2600909 w 3578808"/>
                <a:gd name="connsiteY108" fmla="*/ 1406747 h 3802856"/>
                <a:gd name="connsiteX109" fmla="*/ 2635294 w 3578808"/>
                <a:gd name="connsiteY109" fmla="*/ 1373505 h 3802856"/>
                <a:gd name="connsiteX110" fmla="*/ 2635294 w 3578808"/>
                <a:gd name="connsiteY110" fmla="*/ 810863 h 3802856"/>
                <a:gd name="connsiteX111" fmla="*/ 2600909 w 3578808"/>
                <a:gd name="connsiteY111" fmla="*/ 777716 h 3802856"/>
                <a:gd name="connsiteX112" fmla="*/ 974991 w 3578808"/>
                <a:gd name="connsiteY112" fmla="*/ 777716 h 3802856"/>
                <a:gd name="connsiteX113" fmla="*/ 945368 w 3578808"/>
                <a:gd name="connsiteY113" fmla="*/ 777526 h 3802856"/>
                <a:gd name="connsiteX114" fmla="*/ 498265 w 3578808"/>
                <a:gd name="connsiteY114" fmla="*/ 2687860 h 3802856"/>
                <a:gd name="connsiteX115" fmla="*/ 522077 w 3578808"/>
                <a:gd name="connsiteY115" fmla="*/ 2685860 h 3802856"/>
                <a:gd name="connsiteX116" fmla="*/ 742391 w 3578808"/>
                <a:gd name="connsiteY116" fmla="*/ 2638901 h 3802856"/>
                <a:gd name="connsiteX117" fmla="*/ 1219212 w 3578808"/>
                <a:gd name="connsiteY117" fmla="*/ 2537079 h 3802856"/>
                <a:gd name="connsiteX118" fmla="*/ 1297127 w 3578808"/>
                <a:gd name="connsiteY118" fmla="*/ 2504218 h 3802856"/>
                <a:gd name="connsiteX119" fmla="*/ 1347609 w 3578808"/>
                <a:gd name="connsiteY119" fmla="*/ 2388108 h 3802856"/>
                <a:gd name="connsiteX120" fmla="*/ 1346942 w 3578808"/>
                <a:gd name="connsiteY120" fmla="*/ 2224564 h 3802856"/>
                <a:gd name="connsiteX121" fmla="*/ 1331226 w 3578808"/>
                <a:gd name="connsiteY121" fmla="*/ 2188559 h 3802856"/>
                <a:gd name="connsiteX122" fmla="*/ 1210163 w 3578808"/>
                <a:gd name="connsiteY122" fmla="*/ 2071402 h 3802856"/>
                <a:gd name="connsiteX123" fmla="*/ 1024045 w 3578808"/>
                <a:gd name="connsiteY123" fmla="*/ 1808512 h 3802856"/>
                <a:gd name="connsiteX124" fmla="*/ 963847 w 3578808"/>
                <a:gd name="connsiteY124" fmla="*/ 1549527 h 3802856"/>
                <a:gd name="connsiteX125" fmla="*/ 934224 w 3578808"/>
                <a:gd name="connsiteY125" fmla="*/ 1518380 h 3802856"/>
                <a:gd name="connsiteX126" fmla="*/ 852023 w 3578808"/>
                <a:gd name="connsiteY126" fmla="*/ 1475423 h 3802856"/>
                <a:gd name="connsiteX127" fmla="*/ 797350 w 3578808"/>
                <a:gd name="connsiteY127" fmla="*/ 1449038 h 3802856"/>
                <a:gd name="connsiteX128" fmla="*/ 663143 w 3578808"/>
                <a:gd name="connsiteY128" fmla="*/ 1314640 h 3802856"/>
                <a:gd name="connsiteX129" fmla="*/ 663047 w 3578808"/>
                <a:gd name="connsiteY129" fmla="*/ 1170908 h 3802856"/>
                <a:gd name="connsiteX130" fmla="*/ 647998 w 3578808"/>
                <a:gd name="connsiteY130" fmla="*/ 1148620 h 3802856"/>
                <a:gd name="connsiteX131" fmla="*/ 571322 w 3578808"/>
                <a:gd name="connsiteY131" fmla="*/ 1150144 h 3802856"/>
                <a:gd name="connsiteX132" fmla="*/ 504361 w 3578808"/>
                <a:gd name="connsiteY132" fmla="*/ 1203770 h 3802856"/>
                <a:gd name="connsiteX133" fmla="*/ 498646 w 3578808"/>
                <a:gd name="connsiteY133" fmla="*/ 1247680 h 3802856"/>
                <a:gd name="connsiteX134" fmla="*/ 498360 w 3578808"/>
                <a:gd name="connsiteY134" fmla="*/ 2657951 h 3802856"/>
                <a:gd name="connsiteX135" fmla="*/ 498265 w 3578808"/>
                <a:gd name="connsiteY135" fmla="*/ 2687860 h 3802856"/>
                <a:gd name="connsiteX136" fmla="*/ 2534043 w 3578808"/>
                <a:gd name="connsiteY136" fmla="*/ 662464 h 3802856"/>
                <a:gd name="connsiteX137" fmla="*/ 2477846 w 3578808"/>
                <a:gd name="connsiteY137" fmla="*/ 484918 h 3802856"/>
                <a:gd name="connsiteX138" fmla="*/ 2107799 w 3578808"/>
                <a:gd name="connsiteY138" fmla="*/ 163354 h 3802856"/>
                <a:gd name="connsiteX139" fmla="*/ 1409236 w 3578808"/>
                <a:gd name="connsiteY139" fmla="*/ 190024 h 3802856"/>
                <a:gd name="connsiteX140" fmla="*/ 1089863 w 3578808"/>
                <a:gd name="connsiteY140" fmla="*/ 510064 h 3802856"/>
                <a:gd name="connsiteX141" fmla="*/ 1038904 w 3578808"/>
                <a:gd name="connsiteY141" fmla="*/ 662464 h 3802856"/>
                <a:gd name="connsiteX142" fmla="*/ 2534043 w 3578808"/>
                <a:gd name="connsiteY142" fmla="*/ 662464 h 3802856"/>
                <a:gd name="connsiteX143" fmla="*/ 1344180 w 3578808"/>
                <a:gd name="connsiteY143" fmla="*/ 2614422 h 3802856"/>
                <a:gd name="connsiteX144" fmla="*/ 2233530 w 3578808"/>
                <a:gd name="connsiteY144" fmla="*/ 2614613 h 3802856"/>
                <a:gd name="connsiteX145" fmla="*/ 2204859 w 3578808"/>
                <a:gd name="connsiteY145" fmla="*/ 2591181 h 3802856"/>
                <a:gd name="connsiteX146" fmla="*/ 2117420 w 3578808"/>
                <a:gd name="connsiteY146" fmla="*/ 2390585 h 3802856"/>
                <a:gd name="connsiteX147" fmla="*/ 2117324 w 3578808"/>
                <a:gd name="connsiteY147" fmla="*/ 2305145 h 3802856"/>
                <a:gd name="connsiteX148" fmla="*/ 1460099 w 3578808"/>
                <a:gd name="connsiteY148" fmla="*/ 2305050 h 3802856"/>
                <a:gd name="connsiteX149" fmla="*/ 1344180 w 3578808"/>
                <a:gd name="connsiteY149" fmla="*/ 2614422 h 3802856"/>
                <a:gd name="connsiteX150" fmla="*/ 830306 w 3578808"/>
                <a:gd name="connsiteY150" fmla="*/ 1092994 h 3802856"/>
                <a:gd name="connsiteX151" fmla="*/ 830687 w 3578808"/>
                <a:gd name="connsiteY151" fmla="*/ 875157 h 3802856"/>
                <a:gd name="connsiteX152" fmla="*/ 804303 w 3578808"/>
                <a:gd name="connsiteY152" fmla="*/ 847725 h 3802856"/>
                <a:gd name="connsiteX153" fmla="*/ 776681 w 3578808"/>
                <a:gd name="connsiteY153" fmla="*/ 874109 h 3802856"/>
                <a:gd name="connsiteX154" fmla="*/ 776681 w 3578808"/>
                <a:gd name="connsiteY154" fmla="*/ 1309878 h 3802856"/>
                <a:gd name="connsiteX155" fmla="*/ 804494 w 3578808"/>
                <a:gd name="connsiteY155" fmla="*/ 1336072 h 3802856"/>
                <a:gd name="connsiteX156" fmla="*/ 830687 w 3578808"/>
                <a:gd name="connsiteY156" fmla="*/ 1308449 h 3802856"/>
                <a:gd name="connsiteX157" fmla="*/ 830306 w 3578808"/>
                <a:gd name="connsiteY157" fmla="*/ 1092994 h 3802856"/>
                <a:gd name="connsiteX158" fmla="*/ 2801600 w 3578808"/>
                <a:gd name="connsiteY158" fmla="*/ 1090994 h 3802856"/>
                <a:gd name="connsiteX159" fmla="*/ 2801982 w 3578808"/>
                <a:gd name="connsiteY159" fmla="*/ 870871 h 3802856"/>
                <a:gd name="connsiteX160" fmla="*/ 2776550 w 3578808"/>
                <a:gd name="connsiteY160" fmla="*/ 848011 h 3802856"/>
                <a:gd name="connsiteX161" fmla="*/ 2749022 w 3578808"/>
                <a:gd name="connsiteY161" fmla="*/ 871252 h 3802856"/>
                <a:gd name="connsiteX162" fmla="*/ 2749022 w 3578808"/>
                <a:gd name="connsiteY162" fmla="*/ 1311593 h 3802856"/>
                <a:gd name="connsiteX163" fmla="*/ 2775788 w 3578808"/>
                <a:gd name="connsiteY163" fmla="*/ 1335881 h 3802856"/>
                <a:gd name="connsiteX164" fmla="*/ 2802077 w 3578808"/>
                <a:gd name="connsiteY164" fmla="*/ 1311211 h 3802856"/>
                <a:gd name="connsiteX165" fmla="*/ 2801600 w 3578808"/>
                <a:gd name="connsiteY165" fmla="*/ 1090994 h 380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578808" h="3802856">
                  <a:moveTo>
                    <a:pt x="129647" y="3802856"/>
                  </a:moveTo>
                  <a:cubicBezTo>
                    <a:pt x="24110" y="3756565"/>
                    <a:pt x="-14180" y="3689318"/>
                    <a:pt x="4584" y="3576638"/>
                  </a:cubicBezTo>
                  <a:cubicBezTo>
                    <a:pt x="26777" y="3443954"/>
                    <a:pt x="50971" y="3311557"/>
                    <a:pt x="72307" y="3178778"/>
                  </a:cubicBezTo>
                  <a:cubicBezTo>
                    <a:pt x="102311" y="2991421"/>
                    <a:pt x="195179" y="2846642"/>
                    <a:pt x="359009" y="2749487"/>
                  </a:cubicBezTo>
                  <a:cubicBezTo>
                    <a:pt x="378536" y="2737866"/>
                    <a:pt x="385775" y="2725865"/>
                    <a:pt x="385775" y="2703100"/>
                  </a:cubicBezTo>
                  <a:cubicBezTo>
                    <a:pt x="385108" y="2221421"/>
                    <a:pt x="385298" y="1739741"/>
                    <a:pt x="385298" y="1258062"/>
                  </a:cubicBezTo>
                  <a:cubicBezTo>
                    <a:pt x="385298" y="1245680"/>
                    <a:pt x="385108" y="1233297"/>
                    <a:pt x="385679" y="1220915"/>
                  </a:cubicBezTo>
                  <a:cubicBezTo>
                    <a:pt x="389680" y="1135475"/>
                    <a:pt x="445877" y="1062800"/>
                    <a:pt x="529126" y="1043464"/>
                  </a:cubicBezTo>
                  <a:cubicBezTo>
                    <a:pt x="563892" y="1035368"/>
                    <a:pt x="601230" y="1036320"/>
                    <a:pt x="637330" y="1036320"/>
                  </a:cubicBezTo>
                  <a:cubicBezTo>
                    <a:pt x="658380" y="1036320"/>
                    <a:pt x="664000" y="1029462"/>
                    <a:pt x="663524" y="1009364"/>
                  </a:cubicBezTo>
                  <a:cubicBezTo>
                    <a:pt x="662381" y="958977"/>
                    <a:pt x="662476" y="908590"/>
                    <a:pt x="663428" y="858203"/>
                  </a:cubicBezTo>
                  <a:cubicBezTo>
                    <a:pt x="664571" y="800195"/>
                    <a:pt x="693527" y="755904"/>
                    <a:pt x="742486" y="741807"/>
                  </a:cubicBezTo>
                  <a:cubicBezTo>
                    <a:pt x="765060" y="735330"/>
                    <a:pt x="789730" y="735616"/>
                    <a:pt x="813542" y="734854"/>
                  </a:cubicBezTo>
                  <a:cubicBezTo>
                    <a:pt x="828020" y="734378"/>
                    <a:pt x="838212" y="731425"/>
                    <a:pt x="845642" y="717614"/>
                  </a:cubicBezTo>
                  <a:cubicBezTo>
                    <a:pt x="859167" y="692563"/>
                    <a:pt x="881265" y="677894"/>
                    <a:pt x="908507" y="669036"/>
                  </a:cubicBezTo>
                  <a:cubicBezTo>
                    <a:pt x="917174" y="666179"/>
                    <a:pt x="926604" y="656082"/>
                    <a:pt x="929462" y="647224"/>
                  </a:cubicBezTo>
                  <a:cubicBezTo>
                    <a:pt x="936129" y="626935"/>
                    <a:pt x="937939" y="605219"/>
                    <a:pt x="943463" y="584549"/>
                  </a:cubicBezTo>
                  <a:cubicBezTo>
                    <a:pt x="1014615" y="319659"/>
                    <a:pt x="1185589" y="146971"/>
                    <a:pt x="1440002" y="54864"/>
                  </a:cubicBezTo>
                  <a:cubicBezTo>
                    <a:pt x="1506296" y="30861"/>
                    <a:pt x="1576590" y="18002"/>
                    <a:pt x="1645075" y="0"/>
                  </a:cubicBezTo>
                  <a:lnTo>
                    <a:pt x="1937588" y="0"/>
                  </a:lnTo>
                  <a:lnTo>
                    <a:pt x="2040839" y="24003"/>
                  </a:lnTo>
                  <a:cubicBezTo>
                    <a:pt x="2244293" y="75152"/>
                    <a:pt x="2413838" y="177641"/>
                    <a:pt x="2533186" y="353854"/>
                  </a:cubicBezTo>
                  <a:cubicBezTo>
                    <a:pt x="2592717" y="441770"/>
                    <a:pt x="2630532" y="539115"/>
                    <a:pt x="2646724" y="644366"/>
                  </a:cubicBezTo>
                  <a:cubicBezTo>
                    <a:pt x="2649010" y="658844"/>
                    <a:pt x="2654820" y="666560"/>
                    <a:pt x="2668917" y="669608"/>
                  </a:cubicBezTo>
                  <a:cubicBezTo>
                    <a:pt x="2697111" y="675894"/>
                    <a:pt x="2718542" y="692468"/>
                    <a:pt x="2732163" y="717328"/>
                  </a:cubicBezTo>
                  <a:cubicBezTo>
                    <a:pt x="2739783" y="731330"/>
                    <a:pt x="2749975" y="733235"/>
                    <a:pt x="2764072" y="734949"/>
                  </a:cubicBezTo>
                  <a:cubicBezTo>
                    <a:pt x="2794742" y="738569"/>
                    <a:pt x="2827223" y="739997"/>
                    <a:pt x="2855036" y="751713"/>
                  </a:cubicBezTo>
                  <a:cubicBezTo>
                    <a:pt x="2893612" y="767906"/>
                    <a:pt x="2913424" y="803815"/>
                    <a:pt x="2913710" y="845249"/>
                  </a:cubicBezTo>
                  <a:cubicBezTo>
                    <a:pt x="2914948" y="1009650"/>
                    <a:pt x="2915043" y="1174147"/>
                    <a:pt x="2913805" y="1338548"/>
                  </a:cubicBezTo>
                  <a:cubicBezTo>
                    <a:pt x="2913329" y="1396270"/>
                    <a:pt x="2868657" y="1441133"/>
                    <a:pt x="2811411" y="1447800"/>
                  </a:cubicBezTo>
                  <a:cubicBezTo>
                    <a:pt x="2806458" y="1448372"/>
                    <a:pt x="2801505" y="1449419"/>
                    <a:pt x="2796647" y="1449134"/>
                  </a:cubicBezTo>
                  <a:cubicBezTo>
                    <a:pt x="2764453" y="1446848"/>
                    <a:pt x="2738450" y="1450277"/>
                    <a:pt x="2718161" y="1483614"/>
                  </a:cubicBezTo>
                  <a:cubicBezTo>
                    <a:pt x="2697778" y="1517142"/>
                    <a:pt x="2657106" y="1518952"/>
                    <a:pt x="2619483" y="1521047"/>
                  </a:cubicBezTo>
                  <a:cubicBezTo>
                    <a:pt x="2614244" y="1560195"/>
                    <a:pt x="2610148" y="1598676"/>
                    <a:pt x="2603957" y="1636681"/>
                  </a:cubicBezTo>
                  <a:cubicBezTo>
                    <a:pt x="2581097" y="1776032"/>
                    <a:pt x="2524899" y="1900523"/>
                    <a:pt x="2429363" y="2004822"/>
                  </a:cubicBezTo>
                  <a:cubicBezTo>
                    <a:pt x="2371451" y="2068068"/>
                    <a:pt x="2307824" y="2126171"/>
                    <a:pt x="2248007" y="2187702"/>
                  </a:cubicBezTo>
                  <a:cubicBezTo>
                    <a:pt x="2238863" y="2197132"/>
                    <a:pt x="2231720" y="2212562"/>
                    <a:pt x="2231243" y="2225421"/>
                  </a:cubicBezTo>
                  <a:cubicBezTo>
                    <a:pt x="2229338" y="2278285"/>
                    <a:pt x="2230291" y="2331149"/>
                    <a:pt x="2230481" y="2384012"/>
                  </a:cubicBezTo>
                  <a:cubicBezTo>
                    <a:pt x="2230767" y="2467356"/>
                    <a:pt x="2271820" y="2519267"/>
                    <a:pt x="2352592" y="2536508"/>
                  </a:cubicBezTo>
                  <a:lnTo>
                    <a:pt x="3030772" y="2679954"/>
                  </a:lnTo>
                  <a:cubicBezTo>
                    <a:pt x="3256610" y="2727675"/>
                    <a:pt x="3407391" y="2860643"/>
                    <a:pt x="3482924" y="3078671"/>
                  </a:cubicBezTo>
                  <a:cubicBezTo>
                    <a:pt x="3490449" y="3100388"/>
                    <a:pt x="3495020" y="3123248"/>
                    <a:pt x="3499974" y="3145822"/>
                  </a:cubicBezTo>
                  <a:cubicBezTo>
                    <a:pt x="3507022" y="3177635"/>
                    <a:pt x="3472643" y="3149034"/>
                    <a:pt x="3443306" y="3156368"/>
                  </a:cubicBezTo>
                  <a:cubicBezTo>
                    <a:pt x="3413017" y="3163893"/>
                    <a:pt x="3409646" y="3196840"/>
                    <a:pt x="3391198" y="3173540"/>
                  </a:cubicBezTo>
                  <a:cubicBezTo>
                    <a:pt x="3372750" y="3150240"/>
                    <a:pt x="3361956" y="3065526"/>
                    <a:pt x="3332619" y="3016568"/>
                  </a:cubicBezTo>
                  <a:cubicBezTo>
                    <a:pt x="3259182" y="2893981"/>
                    <a:pt x="3152120" y="2820543"/>
                    <a:pt x="3012579" y="2791873"/>
                  </a:cubicBezTo>
                  <a:lnTo>
                    <a:pt x="2608148" y="2706243"/>
                  </a:lnTo>
                  <a:cubicBezTo>
                    <a:pt x="2539568" y="2691670"/>
                    <a:pt x="2471083" y="2676239"/>
                    <a:pt x="2402122" y="2663762"/>
                  </a:cubicBezTo>
                  <a:cubicBezTo>
                    <a:pt x="2389835" y="2661571"/>
                    <a:pt x="2373833" y="2669381"/>
                    <a:pt x="2362117" y="2676716"/>
                  </a:cubicBezTo>
                  <a:cubicBezTo>
                    <a:pt x="2254675" y="2744057"/>
                    <a:pt x="2139422" y="2792349"/>
                    <a:pt x="2015407" y="2817590"/>
                  </a:cubicBezTo>
                  <a:cubicBezTo>
                    <a:pt x="1739182" y="2873788"/>
                    <a:pt x="1477721" y="2833402"/>
                    <a:pt x="1236357" y="2686336"/>
                  </a:cubicBezTo>
                  <a:cubicBezTo>
                    <a:pt x="1193209" y="2660047"/>
                    <a:pt x="1156728" y="2666048"/>
                    <a:pt x="1115104" y="2674906"/>
                  </a:cubicBezTo>
                  <a:lnTo>
                    <a:pt x="560558" y="2792540"/>
                  </a:lnTo>
                  <a:cubicBezTo>
                    <a:pt x="363962" y="2832830"/>
                    <a:pt x="217563" y="2986469"/>
                    <a:pt x="185750" y="3186208"/>
                  </a:cubicBezTo>
                  <a:cubicBezTo>
                    <a:pt x="163556" y="3325559"/>
                    <a:pt x="138791" y="3464528"/>
                    <a:pt x="114693" y="3603593"/>
                  </a:cubicBezTo>
                  <a:cubicBezTo>
                    <a:pt x="105454" y="3657029"/>
                    <a:pt x="131933" y="3690271"/>
                    <a:pt x="186988" y="3690461"/>
                  </a:cubicBezTo>
                  <a:lnTo>
                    <a:pt x="539032" y="3691033"/>
                  </a:lnTo>
                  <a:cubicBezTo>
                    <a:pt x="558939" y="3691223"/>
                    <a:pt x="566273" y="3684556"/>
                    <a:pt x="569226" y="3665601"/>
                  </a:cubicBezTo>
                  <a:cubicBezTo>
                    <a:pt x="584180" y="3569303"/>
                    <a:pt x="600087" y="3473292"/>
                    <a:pt x="615708" y="3377089"/>
                  </a:cubicBezTo>
                  <a:cubicBezTo>
                    <a:pt x="621423" y="3342037"/>
                    <a:pt x="626186" y="3306890"/>
                    <a:pt x="632758" y="3271933"/>
                  </a:cubicBezTo>
                  <a:cubicBezTo>
                    <a:pt x="641616" y="3224594"/>
                    <a:pt x="680002" y="3202305"/>
                    <a:pt x="716768" y="3222498"/>
                  </a:cubicBezTo>
                  <a:cubicBezTo>
                    <a:pt x="740962" y="3235833"/>
                    <a:pt x="748487" y="3257741"/>
                    <a:pt x="744677" y="3283458"/>
                  </a:cubicBezTo>
                  <a:cubicBezTo>
                    <a:pt x="736009" y="3342227"/>
                    <a:pt x="726389" y="3400901"/>
                    <a:pt x="717054" y="3459575"/>
                  </a:cubicBezTo>
                  <a:cubicBezTo>
                    <a:pt x="704957" y="3535204"/>
                    <a:pt x="692670" y="3610737"/>
                    <a:pt x="680192" y="3688461"/>
                  </a:cubicBezTo>
                  <a:lnTo>
                    <a:pt x="2898946" y="3688461"/>
                  </a:lnTo>
                  <a:cubicBezTo>
                    <a:pt x="2885230" y="3604165"/>
                    <a:pt x="2871800" y="3521964"/>
                    <a:pt x="2858369" y="3439763"/>
                  </a:cubicBezTo>
                  <a:cubicBezTo>
                    <a:pt x="2850083" y="3389281"/>
                    <a:pt x="2841225" y="3338894"/>
                    <a:pt x="2833700" y="3288221"/>
                  </a:cubicBezTo>
                  <a:cubicBezTo>
                    <a:pt x="2827985" y="3250025"/>
                    <a:pt x="2847416" y="3220974"/>
                    <a:pt x="2880372" y="3215640"/>
                  </a:cubicBezTo>
                  <a:cubicBezTo>
                    <a:pt x="2913234" y="3210306"/>
                    <a:pt x="2938951" y="3232500"/>
                    <a:pt x="2945428" y="3271552"/>
                  </a:cubicBezTo>
                  <a:lnTo>
                    <a:pt x="3011912" y="3674745"/>
                  </a:lnTo>
                  <a:cubicBezTo>
                    <a:pt x="3012579" y="3678746"/>
                    <a:pt x="3013627" y="3682746"/>
                    <a:pt x="3015056" y="3689033"/>
                  </a:cubicBezTo>
                  <a:cubicBezTo>
                    <a:pt x="3024581" y="3689509"/>
                    <a:pt x="3034296" y="3690366"/>
                    <a:pt x="3044012" y="3690366"/>
                  </a:cubicBezTo>
                  <a:lnTo>
                    <a:pt x="3383673" y="3690366"/>
                  </a:lnTo>
                  <a:cubicBezTo>
                    <a:pt x="3448443" y="3690271"/>
                    <a:pt x="3474351" y="3659981"/>
                    <a:pt x="3463493" y="3596735"/>
                  </a:cubicBezTo>
                  <a:cubicBezTo>
                    <a:pt x="3455016" y="3547110"/>
                    <a:pt x="3403866" y="3237548"/>
                    <a:pt x="3395103" y="3188018"/>
                  </a:cubicBezTo>
                  <a:cubicBezTo>
                    <a:pt x="3390150" y="3159824"/>
                    <a:pt x="3413461" y="3177545"/>
                    <a:pt x="3440131" y="3159543"/>
                  </a:cubicBezTo>
                  <a:cubicBezTo>
                    <a:pt x="3473183" y="3137159"/>
                    <a:pt x="3493592" y="3116390"/>
                    <a:pt x="3502069" y="3158300"/>
                  </a:cubicBezTo>
                  <a:cubicBezTo>
                    <a:pt x="3514928" y="3222212"/>
                    <a:pt x="3570744" y="3540824"/>
                    <a:pt x="3577507" y="3605498"/>
                  </a:cubicBezTo>
                  <a:cubicBezTo>
                    <a:pt x="3587032" y="3696748"/>
                    <a:pt x="3543979" y="3761423"/>
                    <a:pt x="3458730" y="3794475"/>
                  </a:cubicBezTo>
                  <a:moveTo>
                    <a:pt x="945368" y="777526"/>
                  </a:moveTo>
                  <a:cubicBezTo>
                    <a:pt x="944416" y="787337"/>
                    <a:pt x="943273" y="793718"/>
                    <a:pt x="943273" y="800195"/>
                  </a:cubicBezTo>
                  <a:cubicBezTo>
                    <a:pt x="943178" y="994315"/>
                    <a:pt x="943463" y="1188530"/>
                    <a:pt x="942797" y="1382649"/>
                  </a:cubicBezTo>
                  <a:cubicBezTo>
                    <a:pt x="942701" y="1403223"/>
                    <a:pt x="950702" y="1407128"/>
                    <a:pt x="969086" y="1406938"/>
                  </a:cubicBezTo>
                  <a:cubicBezTo>
                    <a:pt x="1041761" y="1406081"/>
                    <a:pt x="1114532" y="1406366"/>
                    <a:pt x="1187208" y="1406843"/>
                  </a:cubicBezTo>
                  <a:lnTo>
                    <a:pt x="1461147" y="1407128"/>
                  </a:lnTo>
                  <a:cubicBezTo>
                    <a:pt x="1500962" y="1406176"/>
                    <a:pt x="1448193" y="1442942"/>
                    <a:pt x="1443050" y="1468850"/>
                  </a:cubicBezTo>
                  <a:cubicBezTo>
                    <a:pt x="1438097" y="1493996"/>
                    <a:pt x="1480673" y="1515142"/>
                    <a:pt x="1451146" y="1516380"/>
                  </a:cubicBezTo>
                  <a:cubicBezTo>
                    <a:pt x="1416475" y="1517904"/>
                    <a:pt x="1131487" y="1519904"/>
                    <a:pt x="1096816" y="1519238"/>
                  </a:cubicBezTo>
                  <a:cubicBezTo>
                    <a:pt x="1080814" y="1518952"/>
                    <a:pt x="1074813" y="1523905"/>
                    <a:pt x="1075956" y="1540669"/>
                  </a:cubicBezTo>
                  <a:cubicBezTo>
                    <a:pt x="1086338" y="1687640"/>
                    <a:pt x="1133678" y="1820037"/>
                    <a:pt x="1233595" y="1930051"/>
                  </a:cubicBezTo>
                  <a:cubicBezTo>
                    <a:pt x="1324749" y="2030444"/>
                    <a:pt x="1425333" y="2120932"/>
                    <a:pt x="1528870" y="2208657"/>
                  </a:cubicBezTo>
                  <a:cubicBezTo>
                    <a:pt x="1604117" y="2272379"/>
                    <a:pt x="1688604" y="2302002"/>
                    <a:pt x="1785473" y="2301907"/>
                  </a:cubicBezTo>
                  <a:cubicBezTo>
                    <a:pt x="1877866" y="2301716"/>
                    <a:pt x="1964543" y="2283238"/>
                    <a:pt x="2035505" y="2219039"/>
                  </a:cubicBezTo>
                  <a:cubicBezTo>
                    <a:pt x="2126659" y="2136553"/>
                    <a:pt x="2219242" y="2055400"/>
                    <a:pt x="2307920" y="1970151"/>
                  </a:cubicBezTo>
                  <a:cubicBezTo>
                    <a:pt x="2410313" y="1871663"/>
                    <a:pt x="2472702" y="1750505"/>
                    <a:pt x="2494229" y="1609439"/>
                  </a:cubicBezTo>
                  <a:cubicBezTo>
                    <a:pt x="2498610" y="1580579"/>
                    <a:pt x="2500515" y="1551432"/>
                    <a:pt x="2503849" y="1519619"/>
                  </a:cubicBezTo>
                  <a:lnTo>
                    <a:pt x="2466987" y="1519619"/>
                  </a:lnTo>
                  <a:lnTo>
                    <a:pt x="2028266" y="1519619"/>
                  </a:lnTo>
                  <a:cubicBezTo>
                    <a:pt x="1977021" y="1519619"/>
                    <a:pt x="1928729" y="1509046"/>
                    <a:pt x="1883009" y="1484948"/>
                  </a:cubicBezTo>
                  <a:cubicBezTo>
                    <a:pt x="1862816" y="1474280"/>
                    <a:pt x="1840718" y="1466183"/>
                    <a:pt x="1818525" y="1460849"/>
                  </a:cubicBezTo>
                  <a:cubicBezTo>
                    <a:pt x="1771472" y="1449610"/>
                    <a:pt x="1729466" y="1466088"/>
                    <a:pt x="1688509" y="1487996"/>
                  </a:cubicBezTo>
                  <a:cubicBezTo>
                    <a:pt x="1613261" y="1528286"/>
                    <a:pt x="1482526" y="1520577"/>
                    <a:pt x="1451051" y="1516571"/>
                  </a:cubicBezTo>
                  <a:cubicBezTo>
                    <a:pt x="1419576" y="1512565"/>
                    <a:pt x="1496611" y="1491107"/>
                    <a:pt x="1499659" y="1463961"/>
                  </a:cubicBezTo>
                  <a:cubicBezTo>
                    <a:pt x="1502898" y="1435100"/>
                    <a:pt x="1455930" y="1416823"/>
                    <a:pt x="1461052" y="1407319"/>
                  </a:cubicBezTo>
                  <a:cubicBezTo>
                    <a:pt x="1466174" y="1397815"/>
                    <a:pt x="1507343" y="1406081"/>
                    <a:pt x="1530394" y="1406938"/>
                  </a:cubicBezTo>
                  <a:cubicBezTo>
                    <a:pt x="1576971" y="1408652"/>
                    <a:pt x="1619834" y="1397032"/>
                    <a:pt x="1661077" y="1375601"/>
                  </a:cubicBezTo>
                  <a:cubicBezTo>
                    <a:pt x="1746326" y="1331405"/>
                    <a:pt x="1832241" y="1331500"/>
                    <a:pt x="1917395" y="1375982"/>
                  </a:cubicBezTo>
                  <a:cubicBezTo>
                    <a:pt x="1957781" y="1397032"/>
                    <a:pt x="1999976" y="1407224"/>
                    <a:pt x="2045696" y="1407033"/>
                  </a:cubicBezTo>
                  <a:lnTo>
                    <a:pt x="2600909" y="1406747"/>
                  </a:lnTo>
                  <a:cubicBezTo>
                    <a:pt x="2635294" y="1406747"/>
                    <a:pt x="2635294" y="1406747"/>
                    <a:pt x="2635294" y="1373505"/>
                  </a:cubicBezTo>
                  <a:lnTo>
                    <a:pt x="2635294" y="810863"/>
                  </a:lnTo>
                  <a:cubicBezTo>
                    <a:pt x="2635294" y="777812"/>
                    <a:pt x="2635199" y="777716"/>
                    <a:pt x="2600909" y="777716"/>
                  </a:cubicBezTo>
                  <a:lnTo>
                    <a:pt x="974991" y="777716"/>
                  </a:lnTo>
                  <a:cubicBezTo>
                    <a:pt x="966133" y="777526"/>
                    <a:pt x="957179" y="777526"/>
                    <a:pt x="945368" y="777526"/>
                  </a:cubicBezTo>
                  <a:close/>
                  <a:moveTo>
                    <a:pt x="498265" y="2687860"/>
                  </a:moveTo>
                  <a:cubicBezTo>
                    <a:pt x="509028" y="2687003"/>
                    <a:pt x="515696" y="2687193"/>
                    <a:pt x="522077" y="2685860"/>
                  </a:cubicBezTo>
                  <a:lnTo>
                    <a:pt x="742391" y="2638901"/>
                  </a:lnTo>
                  <a:lnTo>
                    <a:pt x="1219212" y="2537079"/>
                  </a:lnTo>
                  <a:cubicBezTo>
                    <a:pt x="1246454" y="2531078"/>
                    <a:pt x="1275410" y="2520887"/>
                    <a:pt x="1297127" y="2504218"/>
                  </a:cubicBezTo>
                  <a:cubicBezTo>
                    <a:pt x="1333607" y="2476214"/>
                    <a:pt x="1347704" y="2434209"/>
                    <a:pt x="1347609" y="2388108"/>
                  </a:cubicBezTo>
                  <a:cubicBezTo>
                    <a:pt x="1347514" y="2333625"/>
                    <a:pt x="1348562" y="2279047"/>
                    <a:pt x="1346942" y="2224564"/>
                  </a:cubicBezTo>
                  <a:cubicBezTo>
                    <a:pt x="1346561" y="2212277"/>
                    <a:pt x="1339989" y="2197322"/>
                    <a:pt x="1331226" y="2188559"/>
                  </a:cubicBezTo>
                  <a:cubicBezTo>
                    <a:pt x="1291793" y="2148554"/>
                    <a:pt x="1249883" y="2111121"/>
                    <a:pt x="1210163" y="2071402"/>
                  </a:cubicBezTo>
                  <a:cubicBezTo>
                    <a:pt x="1133201" y="1994535"/>
                    <a:pt x="1066431" y="1910525"/>
                    <a:pt x="1024045" y="1808512"/>
                  </a:cubicBezTo>
                  <a:cubicBezTo>
                    <a:pt x="989374" y="1725168"/>
                    <a:pt x="969562" y="1639062"/>
                    <a:pt x="963847" y="1549527"/>
                  </a:cubicBezTo>
                  <a:cubicBezTo>
                    <a:pt x="962609" y="1529715"/>
                    <a:pt x="958608" y="1518476"/>
                    <a:pt x="934224" y="1518380"/>
                  </a:cubicBezTo>
                  <a:cubicBezTo>
                    <a:pt x="900696" y="1518285"/>
                    <a:pt x="868692" y="1505140"/>
                    <a:pt x="852023" y="1475423"/>
                  </a:cubicBezTo>
                  <a:cubicBezTo>
                    <a:pt x="838212" y="1450753"/>
                    <a:pt x="820686" y="1448943"/>
                    <a:pt x="797350" y="1449038"/>
                  </a:cubicBezTo>
                  <a:cubicBezTo>
                    <a:pt x="708482" y="1449324"/>
                    <a:pt x="663428" y="1403699"/>
                    <a:pt x="663143" y="1314640"/>
                  </a:cubicBezTo>
                  <a:cubicBezTo>
                    <a:pt x="662952" y="1266730"/>
                    <a:pt x="663143" y="1218819"/>
                    <a:pt x="663047" y="1170908"/>
                  </a:cubicBezTo>
                  <a:cubicBezTo>
                    <a:pt x="663047" y="1160240"/>
                    <a:pt x="664762" y="1148334"/>
                    <a:pt x="647998" y="1148620"/>
                  </a:cubicBezTo>
                  <a:lnTo>
                    <a:pt x="571322" y="1150144"/>
                  </a:lnTo>
                  <a:cubicBezTo>
                    <a:pt x="538556" y="1153573"/>
                    <a:pt x="513791" y="1170623"/>
                    <a:pt x="504361" y="1203770"/>
                  </a:cubicBezTo>
                  <a:cubicBezTo>
                    <a:pt x="500360" y="1217867"/>
                    <a:pt x="498646" y="1233011"/>
                    <a:pt x="498646" y="1247680"/>
                  </a:cubicBezTo>
                  <a:cubicBezTo>
                    <a:pt x="498360" y="1717739"/>
                    <a:pt x="498455" y="2187893"/>
                    <a:pt x="498360" y="2657951"/>
                  </a:cubicBezTo>
                  <a:cubicBezTo>
                    <a:pt x="498265" y="2666905"/>
                    <a:pt x="498265" y="2675763"/>
                    <a:pt x="498265" y="2687860"/>
                  </a:cubicBezTo>
                  <a:close/>
                  <a:moveTo>
                    <a:pt x="2534043" y="662464"/>
                  </a:moveTo>
                  <a:cubicBezTo>
                    <a:pt x="2524994" y="598742"/>
                    <a:pt x="2505468" y="540353"/>
                    <a:pt x="2477846" y="484918"/>
                  </a:cubicBezTo>
                  <a:cubicBezTo>
                    <a:pt x="2398979" y="326898"/>
                    <a:pt x="2271439" y="222599"/>
                    <a:pt x="2107799" y="163354"/>
                  </a:cubicBezTo>
                  <a:cubicBezTo>
                    <a:pt x="1872151" y="78010"/>
                    <a:pt x="1638407" y="85630"/>
                    <a:pt x="1409236" y="190024"/>
                  </a:cubicBezTo>
                  <a:cubicBezTo>
                    <a:pt x="1262741" y="256699"/>
                    <a:pt x="1154347" y="362426"/>
                    <a:pt x="1089863" y="510064"/>
                  </a:cubicBezTo>
                  <a:cubicBezTo>
                    <a:pt x="1069003" y="557784"/>
                    <a:pt x="1056525" y="609124"/>
                    <a:pt x="1038904" y="662464"/>
                  </a:cubicBezTo>
                  <a:lnTo>
                    <a:pt x="2534043" y="662464"/>
                  </a:lnTo>
                  <a:close/>
                  <a:moveTo>
                    <a:pt x="1344180" y="2614422"/>
                  </a:moveTo>
                  <a:cubicBezTo>
                    <a:pt x="1515630" y="2758345"/>
                    <a:pt x="2074557" y="2757964"/>
                    <a:pt x="2233530" y="2614613"/>
                  </a:cubicBezTo>
                  <a:cubicBezTo>
                    <a:pt x="2223909" y="2606802"/>
                    <a:pt x="2213717" y="2599658"/>
                    <a:pt x="2204859" y="2591181"/>
                  </a:cubicBezTo>
                  <a:cubicBezTo>
                    <a:pt x="2147519" y="2536698"/>
                    <a:pt x="2118372" y="2469642"/>
                    <a:pt x="2117420" y="2390585"/>
                  </a:cubicBezTo>
                  <a:cubicBezTo>
                    <a:pt x="2117134" y="2362295"/>
                    <a:pt x="2117324" y="2334006"/>
                    <a:pt x="2117324" y="2305145"/>
                  </a:cubicBezTo>
                  <a:cubicBezTo>
                    <a:pt x="1897678" y="2454783"/>
                    <a:pt x="1682127" y="2454688"/>
                    <a:pt x="1460099" y="2305050"/>
                  </a:cubicBezTo>
                  <a:cubicBezTo>
                    <a:pt x="1470196" y="2427827"/>
                    <a:pt x="1452003" y="2538984"/>
                    <a:pt x="1344180" y="2614422"/>
                  </a:cubicBezTo>
                  <a:close/>
                  <a:moveTo>
                    <a:pt x="830306" y="1092994"/>
                  </a:moveTo>
                  <a:cubicBezTo>
                    <a:pt x="830306" y="1020413"/>
                    <a:pt x="829735" y="947737"/>
                    <a:pt x="830687" y="875157"/>
                  </a:cubicBezTo>
                  <a:cubicBezTo>
                    <a:pt x="830973" y="855059"/>
                    <a:pt x="825258" y="847439"/>
                    <a:pt x="804303" y="847725"/>
                  </a:cubicBezTo>
                  <a:cubicBezTo>
                    <a:pt x="784777" y="848011"/>
                    <a:pt x="776585" y="852583"/>
                    <a:pt x="776681" y="874109"/>
                  </a:cubicBezTo>
                  <a:cubicBezTo>
                    <a:pt x="777443" y="1019366"/>
                    <a:pt x="777443" y="1164622"/>
                    <a:pt x="776681" y="1309878"/>
                  </a:cubicBezTo>
                  <a:cubicBezTo>
                    <a:pt x="776585" y="1331500"/>
                    <a:pt x="785063" y="1335786"/>
                    <a:pt x="804494" y="1336072"/>
                  </a:cubicBezTo>
                  <a:cubicBezTo>
                    <a:pt x="825639" y="1336453"/>
                    <a:pt x="830973" y="1328357"/>
                    <a:pt x="830687" y="1308449"/>
                  </a:cubicBezTo>
                  <a:cubicBezTo>
                    <a:pt x="829640" y="1236536"/>
                    <a:pt x="830306" y="1164717"/>
                    <a:pt x="830306" y="1092994"/>
                  </a:cubicBezTo>
                  <a:close/>
                  <a:moveTo>
                    <a:pt x="2801600" y="1090994"/>
                  </a:moveTo>
                  <a:cubicBezTo>
                    <a:pt x="2801600" y="1017556"/>
                    <a:pt x="2801029" y="944213"/>
                    <a:pt x="2801982" y="870871"/>
                  </a:cubicBezTo>
                  <a:cubicBezTo>
                    <a:pt x="2802267" y="850868"/>
                    <a:pt x="2793218" y="847725"/>
                    <a:pt x="2776550" y="848011"/>
                  </a:cubicBezTo>
                  <a:cubicBezTo>
                    <a:pt x="2759976" y="848297"/>
                    <a:pt x="2748832" y="848868"/>
                    <a:pt x="2749022" y="871252"/>
                  </a:cubicBezTo>
                  <a:cubicBezTo>
                    <a:pt x="2749880" y="1018032"/>
                    <a:pt x="2749880" y="1164812"/>
                    <a:pt x="2749022" y="1311593"/>
                  </a:cubicBezTo>
                  <a:cubicBezTo>
                    <a:pt x="2748927" y="1332738"/>
                    <a:pt x="2758071" y="1335786"/>
                    <a:pt x="2775788" y="1335881"/>
                  </a:cubicBezTo>
                  <a:cubicBezTo>
                    <a:pt x="2793885" y="1335881"/>
                    <a:pt x="2802458" y="1331976"/>
                    <a:pt x="2802077" y="1311211"/>
                  </a:cubicBezTo>
                  <a:cubicBezTo>
                    <a:pt x="2800838" y="1237774"/>
                    <a:pt x="2801600" y="1164336"/>
                    <a:pt x="2801600" y="1090994"/>
                  </a:cubicBezTo>
                  <a:close/>
                </a:path>
              </a:pathLst>
            </a:custGeom>
            <a:grpFill/>
            <a:ln w="9525" cap="flat">
              <a:noFill/>
              <a:prstDash val="solid"/>
              <a:miter/>
            </a:ln>
          </p:spPr>
          <p:txBody>
            <a:bodyPr rtlCol="0" anchor="ctr"/>
            <a:lstStyle/>
            <a:p>
              <a:endParaRPr lang="es-PE"/>
            </a:p>
          </p:txBody>
        </p:sp>
        <p:sp>
          <p:nvSpPr>
            <p:cNvPr id="19" name="Forma libre: forma 18">
              <a:extLst>
                <a:ext uri="{FF2B5EF4-FFF2-40B4-BE49-F238E27FC236}">
                  <a16:creationId xmlns:a16="http://schemas.microsoft.com/office/drawing/2014/main" xmlns="" id="{EDAC4D7B-1721-D27F-1CE5-E8847CEC0D30}"/>
                </a:ext>
              </a:extLst>
            </p:cNvPr>
            <p:cNvSpPr/>
            <p:nvPr/>
          </p:nvSpPr>
          <p:spPr>
            <a:xfrm>
              <a:off x="1364736" y="1866292"/>
              <a:ext cx="9525" cy="9525"/>
            </a:xfrm>
            <a:custGeom>
              <a:avLst/>
              <a:gdLst/>
              <a:ahLst/>
              <a:cxnLst/>
              <a:rect l="l" t="t" r="r" b="b"/>
              <a:pathLst>
                <a:path w="9525" h="9525"/>
              </a:pathLst>
            </a:custGeom>
            <a:grpFill/>
            <a:ln w="9525"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xmlns="" id="{1FE32A3C-487A-4A2E-23CD-BDC913000C03}"/>
                </a:ext>
              </a:extLst>
            </p:cNvPr>
            <p:cNvSpPr/>
            <p:nvPr/>
          </p:nvSpPr>
          <p:spPr>
            <a:xfrm>
              <a:off x="2784961" y="2748657"/>
              <a:ext cx="230922" cy="353100"/>
            </a:xfrm>
            <a:custGeom>
              <a:avLst/>
              <a:gdLst>
                <a:gd name="connsiteX0" fmla="*/ 169497 w 230922"/>
                <a:gd name="connsiteY0" fmla="*/ 198722 h 353100"/>
                <a:gd name="connsiteX1" fmla="*/ 224076 w 230922"/>
                <a:gd name="connsiteY1" fmla="*/ 301306 h 353100"/>
                <a:gd name="connsiteX2" fmla="*/ 211788 w 230922"/>
                <a:gd name="connsiteY2" fmla="*/ 348646 h 353100"/>
                <a:gd name="connsiteX3" fmla="*/ 167592 w 230922"/>
                <a:gd name="connsiteY3" fmla="*/ 331405 h 353100"/>
                <a:gd name="connsiteX4" fmla="*/ 117586 w 230922"/>
                <a:gd name="connsiteY4" fmla="*/ 234822 h 353100"/>
                <a:gd name="connsiteX5" fmla="*/ 65103 w 230922"/>
                <a:gd name="connsiteY5" fmla="*/ 211009 h 353100"/>
                <a:gd name="connsiteX6" fmla="*/ 65008 w 230922"/>
                <a:gd name="connsiteY6" fmla="*/ 313879 h 353100"/>
                <a:gd name="connsiteX7" fmla="*/ 33385 w 230922"/>
                <a:gd name="connsiteY7" fmla="*/ 350646 h 353100"/>
                <a:gd name="connsiteX8" fmla="*/ 143 w 230922"/>
                <a:gd name="connsiteY8" fmla="*/ 312832 h 353100"/>
                <a:gd name="connsiteX9" fmla="*/ 143 w 230922"/>
                <a:gd name="connsiteY9" fmla="*/ 40512 h 353100"/>
                <a:gd name="connsiteX10" fmla="*/ 40719 w 230922"/>
                <a:gd name="connsiteY10" fmla="*/ 30 h 353100"/>
                <a:gd name="connsiteX11" fmla="*/ 146828 w 230922"/>
                <a:gd name="connsiteY11" fmla="*/ 4222 h 353100"/>
                <a:gd name="connsiteX12" fmla="*/ 228171 w 230922"/>
                <a:gd name="connsiteY12" fmla="*/ 74707 h 353100"/>
                <a:gd name="connsiteX13" fmla="*/ 182356 w 230922"/>
                <a:gd name="connsiteY13" fmla="*/ 190816 h 353100"/>
                <a:gd name="connsiteX14" fmla="*/ 169497 w 230922"/>
                <a:gd name="connsiteY14" fmla="*/ 198722 h 353100"/>
                <a:gd name="connsiteX15" fmla="*/ 65199 w 230922"/>
                <a:gd name="connsiteY15" fmla="*/ 156241 h 353100"/>
                <a:gd name="connsiteX16" fmla="*/ 116253 w 230922"/>
                <a:gd name="connsiteY16" fmla="*/ 156145 h 353100"/>
                <a:gd name="connsiteX17" fmla="*/ 166354 w 230922"/>
                <a:gd name="connsiteY17" fmla="*/ 108425 h 353100"/>
                <a:gd name="connsiteX18" fmla="*/ 116919 w 230922"/>
                <a:gd name="connsiteY18" fmla="*/ 57562 h 353100"/>
                <a:gd name="connsiteX19" fmla="*/ 82629 w 230922"/>
                <a:gd name="connsiteY19" fmla="*/ 57752 h 353100"/>
                <a:gd name="connsiteX20" fmla="*/ 66151 w 230922"/>
                <a:gd name="connsiteY20" fmla="*/ 72325 h 353100"/>
                <a:gd name="connsiteX21" fmla="*/ 65199 w 230922"/>
                <a:gd name="connsiteY21" fmla="*/ 156241 h 3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922" h="353100">
                  <a:moveTo>
                    <a:pt x="169497" y="198722"/>
                  </a:moveTo>
                  <a:cubicBezTo>
                    <a:pt x="188547" y="234536"/>
                    <a:pt x="206454" y="267874"/>
                    <a:pt x="224076" y="301306"/>
                  </a:cubicBezTo>
                  <a:cubicBezTo>
                    <a:pt x="235791" y="323595"/>
                    <a:pt x="231696" y="338549"/>
                    <a:pt x="211788" y="348646"/>
                  </a:cubicBezTo>
                  <a:cubicBezTo>
                    <a:pt x="193405" y="357980"/>
                    <a:pt x="179022" y="352836"/>
                    <a:pt x="167592" y="331405"/>
                  </a:cubicBezTo>
                  <a:cubicBezTo>
                    <a:pt x="150543" y="299401"/>
                    <a:pt x="134064" y="267112"/>
                    <a:pt x="117586" y="234822"/>
                  </a:cubicBezTo>
                  <a:cubicBezTo>
                    <a:pt x="102156" y="204723"/>
                    <a:pt x="102251" y="204723"/>
                    <a:pt x="65103" y="211009"/>
                  </a:cubicBezTo>
                  <a:cubicBezTo>
                    <a:pt x="65103" y="244918"/>
                    <a:pt x="65294" y="279399"/>
                    <a:pt x="65008" y="313879"/>
                  </a:cubicBezTo>
                  <a:cubicBezTo>
                    <a:pt x="64818" y="341026"/>
                    <a:pt x="56721" y="350265"/>
                    <a:pt x="33385" y="350646"/>
                  </a:cubicBezTo>
                  <a:cubicBezTo>
                    <a:pt x="9096" y="351027"/>
                    <a:pt x="238" y="341311"/>
                    <a:pt x="143" y="312832"/>
                  </a:cubicBezTo>
                  <a:cubicBezTo>
                    <a:pt x="-48" y="222058"/>
                    <a:pt x="-48" y="131285"/>
                    <a:pt x="143" y="40512"/>
                  </a:cubicBezTo>
                  <a:cubicBezTo>
                    <a:pt x="238" y="6698"/>
                    <a:pt x="7096" y="-541"/>
                    <a:pt x="40719" y="30"/>
                  </a:cubicBezTo>
                  <a:cubicBezTo>
                    <a:pt x="76152" y="602"/>
                    <a:pt x="111776" y="316"/>
                    <a:pt x="146828" y="4222"/>
                  </a:cubicBezTo>
                  <a:cubicBezTo>
                    <a:pt x="193119" y="9270"/>
                    <a:pt x="219885" y="34416"/>
                    <a:pt x="228171" y="74707"/>
                  </a:cubicBezTo>
                  <a:cubicBezTo>
                    <a:pt x="238173" y="123379"/>
                    <a:pt x="220456" y="168147"/>
                    <a:pt x="182356" y="190816"/>
                  </a:cubicBezTo>
                  <a:cubicBezTo>
                    <a:pt x="179022" y="192912"/>
                    <a:pt x="175593" y="195007"/>
                    <a:pt x="169497" y="198722"/>
                  </a:cubicBezTo>
                  <a:close/>
                  <a:moveTo>
                    <a:pt x="65199" y="156241"/>
                  </a:moveTo>
                  <a:cubicBezTo>
                    <a:pt x="85106" y="156241"/>
                    <a:pt x="100727" y="156717"/>
                    <a:pt x="116253" y="156145"/>
                  </a:cubicBezTo>
                  <a:cubicBezTo>
                    <a:pt x="150162" y="154812"/>
                    <a:pt x="165402" y="140048"/>
                    <a:pt x="166354" y="108425"/>
                  </a:cubicBezTo>
                  <a:cubicBezTo>
                    <a:pt x="167307" y="76135"/>
                    <a:pt x="151876" y="60038"/>
                    <a:pt x="116919" y="57562"/>
                  </a:cubicBezTo>
                  <a:cubicBezTo>
                    <a:pt x="105489" y="56799"/>
                    <a:pt x="93583" y="55466"/>
                    <a:pt x="82629" y="57752"/>
                  </a:cubicBezTo>
                  <a:cubicBezTo>
                    <a:pt x="76152" y="59181"/>
                    <a:pt x="66437" y="66896"/>
                    <a:pt x="66151" y="72325"/>
                  </a:cubicBezTo>
                  <a:cubicBezTo>
                    <a:pt x="64341" y="99186"/>
                    <a:pt x="65199" y="126046"/>
                    <a:pt x="65199" y="156241"/>
                  </a:cubicBezTo>
                  <a:close/>
                </a:path>
              </a:pathLst>
            </a:custGeom>
            <a:grpFill/>
            <a:ln w="9525" cap="flat">
              <a:noFill/>
              <a:prstDash val="solid"/>
              <a:miter/>
            </a:ln>
          </p:spPr>
          <p:txBody>
            <a:bodyPr rtlCol="0" anchor="ctr"/>
            <a:lstStyle/>
            <a:p>
              <a:endParaRPr lang="es-PE"/>
            </a:p>
          </p:txBody>
        </p:sp>
        <p:sp>
          <p:nvSpPr>
            <p:cNvPr id="21" name="Forma libre: forma 20">
              <a:extLst>
                <a:ext uri="{FF2B5EF4-FFF2-40B4-BE49-F238E27FC236}">
                  <a16:creationId xmlns:a16="http://schemas.microsoft.com/office/drawing/2014/main" xmlns="" id="{E8FEEE34-369E-252F-C79B-B82835A2CB07}"/>
                </a:ext>
              </a:extLst>
            </p:cNvPr>
            <p:cNvSpPr/>
            <p:nvPr/>
          </p:nvSpPr>
          <p:spPr>
            <a:xfrm>
              <a:off x="3499555" y="2749071"/>
              <a:ext cx="264725" cy="352327"/>
            </a:xfrm>
            <a:custGeom>
              <a:avLst/>
              <a:gdLst>
                <a:gd name="connsiteX0" fmla="*/ 136416 w 264725"/>
                <a:gd name="connsiteY0" fmla="*/ 254505 h 352327"/>
                <a:gd name="connsiteX1" fmla="*/ 190804 w 264725"/>
                <a:gd name="connsiteY1" fmla="*/ 62291 h 352327"/>
                <a:gd name="connsiteX2" fmla="*/ 199758 w 264725"/>
                <a:gd name="connsiteY2" fmla="*/ 28858 h 352327"/>
                <a:gd name="connsiteX3" fmla="*/ 239667 w 264725"/>
                <a:gd name="connsiteY3" fmla="*/ 2950 h 352327"/>
                <a:gd name="connsiteX4" fmla="*/ 260337 w 264725"/>
                <a:gd name="connsiteY4" fmla="*/ 47336 h 352327"/>
                <a:gd name="connsiteX5" fmla="*/ 177183 w 264725"/>
                <a:gd name="connsiteY5" fmla="*/ 321752 h 352327"/>
                <a:gd name="connsiteX6" fmla="*/ 132321 w 264725"/>
                <a:gd name="connsiteY6" fmla="*/ 352327 h 352327"/>
                <a:gd name="connsiteX7" fmla="*/ 87743 w 264725"/>
                <a:gd name="connsiteY7" fmla="*/ 321085 h 352327"/>
                <a:gd name="connsiteX8" fmla="*/ 3543 w 264725"/>
                <a:gd name="connsiteY8" fmla="*/ 44384 h 352327"/>
                <a:gd name="connsiteX9" fmla="*/ 25641 w 264725"/>
                <a:gd name="connsiteY9" fmla="*/ 2664 h 352327"/>
                <a:gd name="connsiteX10" fmla="*/ 64598 w 264725"/>
                <a:gd name="connsiteY10" fmla="*/ 26858 h 352327"/>
                <a:gd name="connsiteX11" fmla="*/ 124510 w 264725"/>
                <a:gd name="connsiteY11" fmla="*/ 238598 h 352327"/>
                <a:gd name="connsiteX12" fmla="*/ 130416 w 264725"/>
                <a:gd name="connsiteY12" fmla="*/ 253934 h 352327"/>
                <a:gd name="connsiteX13" fmla="*/ 136416 w 264725"/>
                <a:gd name="connsiteY13" fmla="*/ 254505 h 3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725" h="352327">
                  <a:moveTo>
                    <a:pt x="136416" y="254505"/>
                  </a:moveTo>
                  <a:cubicBezTo>
                    <a:pt x="154609" y="190402"/>
                    <a:pt x="172706" y="126394"/>
                    <a:pt x="190804" y="62291"/>
                  </a:cubicBezTo>
                  <a:cubicBezTo>
                    <a:pt x="193947" y="51146"/>
                    <a:pt x="196519" y="39907"/>
                    <a:pt x="199758" y="28858"/>
                  </a:cubicBezTo>
                  <a:cubicBezTo>
                    <a:pt x="207854" y="1140"/>
                    <a:pt x="216331" y="-4289"/>
                    <a:pt x="239667" y="2950"/>
                  </a:cubicBezTo>
                  <a:cubicBezTo>
                    <a:pt x="265766" y="11046"/>
                    <a:pt x="269195" y="18190"/>
                    <a:pt x="260337" y="47336"/>
                  </a:cubicBezTo>
                  <a:cubicBezTo>
                    <a:pt x="232619" y="138776"/>
                    <a:pt x="204330" y="230121"/>
                    <a:pt x="177183" y="321752"/>
                  </a:cubicBezTo>
                  <a:cubicBezTo>
                    <a:pt x="170135" y="345469"/>
                    <a:pt x="153466" y="352232"/>
                    <a:pt x="132321" y="352327"/>
                  </a:cubicBezTo>
                  <a:cubicBezTo>
                    <a:pt x="110889" y="352422"/>
                    <a:pt x="94697" y="344231"/>
                    <a:pt x="87743" y="321085"/>
                  </a:cubicBezTo>
                  <a:cubicBezTo>
                    <a:pt x="60121" y="228692"/>
                    <a:pt x="31546" y="136586"/>
                    <a:pt x="3543" y="44384"/>
                  </a:cubicBezTo>
                  <a:cubicBezTo>
                    <a:pt x="-4363" y="18380"/>
                    <a:pt x="114" y="10379"/>
                    <a:pt x="25641" y="2664"/>
                  </a:cubicBezTo>
                  <a:cubicBezTo>
                    <a:pt x="48024" y="-4099"/>
                    <a:pt x="57264" y="1331"/>
                    <a:pt x="64598" y="26858"/>
                  </a:cubicBezTo>
                  <a:cubicBezTo>
                    <a:pt x="84696" y="97438"/>
                    <a:pt x="104508" y="168018"/>
                    <a:pt x="124510" y="238598"/>
                  </a:cubicBezTo>
                  <a:cubicBezTo>
                    <a:pt x="126034" y="243837"/>
                    <a:pt x="128415" y="248885"/>
                    <a:pt x="130416" y="253934"/>
                  </a:cubicBezTo>
                  <a:cubicBezTo>
                    <a:pt x="132416" y="254124"/>
                    <a:pt x="134416" y="254315"/>
                    <a:pt x="136416" y="254505"/>
                  </a:cubicBezTo>
                  <a:close/>
                </a:path>
              </a:pathLst>
            </a:custGeom>
            <a:grpFill/>
            <a:ln w="9525" cap="flat">
              <a:noFill/>
              <a:prstDash val="solid"/>
              <a:miter/>
            </a:ln>
          </p:spPr>
          <p:txBody>
            <a:bodyPr rtlCol="0" anchor="ctr"/>
            <a:lstStyle/>
            <a:p>
              <a:endParaRPr lang="es-PE"/>
            </a:p>
          </p:txBody>
        </p:sp>
        <p:sp>
          <p:nvSpPr>
            <p:cNvPr id="22" name="Rectángulo 21">
              <a:extLst>
                <a:ext uri="{FF2B5EF4-FFF2-40B4-BE49-F238E27FC236}">
                  <a16:creationId xmlns:a16="http://schemas.microsoft.com/office/drawing/2014/main" xmlns="" id="{C3E0C348-2549-C7D3-CBA2-853BDA7142D2}"/>
                </a:ext>
              </a:extLst>
            </p:cNvPr>
            <p:cNvSpPr/>
            <p:nvPr/>
          </p:nvSpPr>
          <p:spPr>
            <a:xfrm>
              <a:off x="2832100" y="3273425"/>
              <a:ext cx="183783" cy="1127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Rectángulo 22">
              <a:extLst>
                <a:ext uri="{FF2B5EF4-FFF2-40B4-BE49-F238E27FC236}">
                  <a16:creationId xmlns:a16="http://schemas.microsoft.com/office/drawing/2014/main" xmlns="" id="{68B86BD1-AD87-5C14-7C85-3D1F142C4A46}"/>
                </a:ext>
              </a:extLst>
            </p:cNvPr>
            <p:cNvSpPr/>
            <p:nvPr/>
          </p:nvSpPr>
          <p:spPr>
            <a:xfrm rot="20808920">
              <a:off x="4841156" y="4985499"/>
              <a:ext cx="112521" cy="904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pic>
        <p:nvPicPr>
          <p:cNvPr id="2" name="Imagen 1">
            <a:extLst>
              <a:ext uri="{FF2B5EF4-FFF2-40B4-BE49-F238E27FC236}">
                <a16:creationId xmlns:a16="http://schemas.microsoft.com/office/drawing/2014/main" xmlns="" id="{F6490187-7C0E-4E04-91ED-CA33CA0A13FD}"/>
              </a:ext>
            </a:extLst>
          </p:cNvPr>
          <p:cNvPicPr>
            <a:picLocks noChangeAspect="1"/>
          </p:cNvPicPr>
          <p:nvPr/>
        </p:nvPicPr>
        <p:blipFill rotWithShape="1">
          <a:blip r:embed="rId2"/>
          <a:srcRect l="3183" t="5064" r="11577" b="52894"/>
          <a:stretch/>
        </p:blipFill>
        <p:spPr>
          <a:xfrm>
            <a:off x="4369081" y="2508669"/>
            <a:ext cx="7334659" cy="2734158"/>
          </a:xfrm>
          <a:prstGeom prst="rect">
            <a:avLst/>
          </a:prstGeom>
        </p:spPr>
      </p:pic>
    </p:spTree>
    <p:extLst>
      <p:ext uri="{BB962C8B-B14F-4D97-AF65-F5344CB8AC3E}">
        <p14:creationId xmlns:p14="http://schemas.microsoft.com/office/powerpoint/2010/main" val="174294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0">
            <a:extLst>
              <a:ext uri="{FF2B5EF4-FFF2-40B4-BE49-F238E27FC236}">
                <a16:creationId xmlns:a16="http://schemas.microsoft.com/office/drawing/2014/main" xmlns="" id="{F2B4BA35-402E-4A96-AA33-EBBF5C9FEBE7}"/>
              </a:ext>
            </a:extLst>
          </p:cNvPr>
          <p:cNvSpPr txBox="1">
            <a:spLocks/>
          </p:cNvSpPr>
          <p:nvPr/>
        </p:nvSpPr>
        <p:spPr>
          <a:xfrm>
            <a:off x="6997822" y="1575723"/>
            <a:ext cx="4771054" cy="2207287"/>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CO" sz="2400" dirty="0"/>
              <a:t>La Web 2.0 es la transición que se ha dado de aplicaciones tradicionales hacia aplicaciones que funcionan a través del web enfocado al usuario final. Se trata de aplicaciones que generen colaboración y de servicios que reemplacen las aplicaciones de escritorio. Es una etapa que ha definido nuevos proyectos en Internet y está preocupándose por brindar mejores soluciones para el usuario final. </a:t>
            </a:r>
            <a:endParaRPr lang="en-US" altLang="ko-KR" sz="2400" dirty="0">
              <a:solidFill>
                <a:schemeClr val="bg1"/>
              </a:solidFill>
              <a:cs typeface="Arial" pitchFamily="34" charset="0"/>
            </a:endParaRPr>
          </a:p>
        </p:txBody>
      </p:sp>
      <p:sp>
        <p:nvSpPr>
          <p:cNvPr id="7" name="TextBox 6">
            <a:extLst>
              <a:ext uri="{FF2B5EF4-FFF2-40B4-BE49-F238E27FC236}">
                <a16:creationId xmlns:a16="http://schemas.microsoft.com/office/drawing/2014/main" xmlns="" id="{F0F03A0F-9403-4D70-8019-13001F654388}"/>
              </a:ext>
            </a:extLst>
          </p:cNvPr>
          <p:cNvSpPr txBox="1"/>
          <p:nvPr/>
        </p:nvSpPr>
        <p:spPr>
          <a:xfrm>
            <a:off x="6416002" y="716695"/>
            <a:ext cx="4918921" cy="646331"/>
          </a:xfrm>
          <a:prstGeom prst="rect">
            <a:avLst/>
          </a:prstGeom>
          <a:noFill/>
        </p:spPr>
        <p:txBody>
          <a:bodyPr wrap="square" rtlCol="0" anchor="ctr">
            <a:spAutoFit/>
          </a:bodyPr>
          <a:lstStyle/>
          <a:p>
            <a:pPr algn="r"/>
            <a:r>
              <a:rPr lang="es-MX" altLang="ko-KR" sz="3600" dirty="0">
                <a:solidFill>
                  <a:schemeClr val="bg1"/>
                </a:solidFill>
                <a:latin typeface="+mj-lt"/>
                <a:cs typeface="Arial" pitchFamily="34" charset="0"/>
              </a:rPr>
              <a:t>WEB 2.0 </a:t>
            </a:r>
            <a:endParaRPr lang="ko-KR" altLang="en-US" sz="3600" dirty="0">
              <a:solidFill>
                <a:schemeClr val="bg1"/>
              </a:solidFill>
              <a:latin typeface="+mj-lt"/>
              <a:cs typeface="Arial" pitchFamily="34" charset="0"/>
            </a:endParaRPr>
          </a:p>
        </p:txBody>
      </p:sp>
    </p:spTree>
    <p:extLst>
      <p:ext uri="{BB962C8B-B14F-4D97-AF65-F5344CB8AC3E}">
        <p14:creationId xmlns:p14="http://schemas.microsoft.com/office/powerpoint/2010/main" val="60899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4DBE8914-4EA2-5D75-DFE7-7AE6CFCE4FE5}"/>
              </a:ext>
            </a:extLst>
          </p:cNvPr>
          <p:cNvSpPr txBox="1"/>
          <p:nvPr/>
        </p:nvSpPr>
        <p:spPr>
          <a:xfrm>
            <a:off x="5933785" y="2154338"/>
            <a:ext cx="118082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 B</a:t>
            </a:r>
            <a:endParaRPr lang="ko-KR" altLang="en-US" sz="1400" b="1" dirty="0">
              <a:solidFill>
                <a:schemeClr val="bg1"/>
              </a:solidFill>
              <a:cs typeface="Arial" pitchFamily="34" charset="0"/>
            </a:endParaRPr>
          </a:p>
        </p:txBody>
      </p:sp>
      <p:sp>
        <p:nvSpPr>
          <p:cNvPr id="30" name="TextBox 29">
            <a:extLst>
              <a:ext uri="{FF2B5EF4-FFF2-40B4-BE49-F238E27FC236}">
                <a16:creationId xmlns:a16="http://schemas.microsoft.com/office/drawing/2014/main" xmlns="" id="{B63B09CB-AE68-4F28-FE3E-5D47684B074F}"/>
              </a:ext>
            </a:extLst>
          </p:cNvPr>
          <p:cNvSpPr txBox="1"/>
          <p:nvPr/>
        </p:nvSpPr>
        <p:spPr>
          <a:xfrm>
            <a:off x="5105700" y="5364825"/>
            <a:ext cx="118082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 A</a:t>
            </a:r>
            <a:endParaRPr lang="ko-KR" altLang="en-US" sz="1400" b="1" dirty="0">
              <a:solidFill>
                <a:schemeClr val="bg1"/>
              </a:solidFill>
              <a:cs typeface="Arial" pitchFamily="34" charset="0"/>
            </a:endParaRPr>
          </a:p>
        </p:txBody>
      </p:sp>
      <p:sp>
        <p:nvSpPr>
          <p:cNvPr id="44" name="Text Placeholder 1">
            <a:extLst>
              <a:ext uri="{FF2B5EF4-FFF2-40B4-BE49-F238E27FC236}">
                <a16:creationId xmlns:a16="http://schemas.microsoft.com/office/drawing/2014/main" xmlns="" id="{45F4D35E-2D6E-61B9-A0D2-9B0AA8D1EC4F}"/>
              </a:ext>
            </a:extLst>
          </p:cNvPr>
          <p:cNvSpPr>
            <a:spLocks noGrp="1"/>
          </p:cNvSpPr>
          <p:nvPr>
            <p:ph type="body" sz="quarter" idx="10"/>
          </p:nvPr>
        </p:nvSpPr>
        <p:spPr>
          <a:xfrm>
            <a:off x="323529" y="339509"/>
            <a:ext cx="11573197" cy="724247"/>
          </a:xfrm>
        </p:spPr>
        <p:txBody>
          <a:bodyPr/>
          <a:lstStyle/>
          <a:p>
            <a:r>
              <a:rPr lang="es-MX" sz="4400" dirty="0"/>
              <a:t>Herramientas y tecnologías de la WEB 2.0</a:t>
            </a:r>
            <a:endParaRPr lang="en-US" sz="4400" dirty="0"/>
          </a:p>
        </p:txBody>
      </p:sp>
      <p:graphicFrame>
        <p:nvGraphicFramePr>
          <p:cNvPr id="2" name="Tabla 1">
            <a:extLst>
              <a:ext uri="{FF2B5EF4-FFF2-40B4-BE49-F238E27FC236}">
                <a16:creationId xmlns:a16="http://schemas.microsoft.com/office/drawing/2014/main" xmlns="" id="{5822927A-2D55-4861-9912-8D5082CF4F8F}"/>
              </a:ext>
            </a:extLst>
          </p:cNvPr>
          <p:cNvGraphicFramePr>
            <a:graphicFrameLocks noGrp="1"/>
          </p:cNvGraphicFramePr>
          <p:nvPr>
            <p:extLst>
              <p:ext uri="{D42A27DB-BD31-4B8C-83A1-F6EECF244321}">
                <p14:modId xmlns:p14="http://schemas.microsoft.com/office/powerpoint/2010/main" val="2147467991"/>
              </p:ext>
            </p:extLst>
          </p:nvPr>
        </p:nvGraphicFramePr>
        <p:xfrm>
          <a:off x="323529" y="1063756"/>
          <a:ext cx="11573197" cy="5567354"/>
        </p:xfrm>
        <a:graphic>
          <a:graphicData uri="http://schemas.openxmlformats.org/drawingml/2006/table">
            <a:tbl>
              <a:tblPr firstRow="1" firstCol="1" bandRow="1"/>
              <a:tblGrid>
                <a:gridCol w="3767787">
                  <a:extLst>
                    <a:ext uri="{9D8B030D-6E8A-4147-A177-3AD203B41FA5}">
                      <a16:colId xmlns:a16="http://schemas.microsoft.com/office/drawing/2014/main" xmlns="" val="2753073186"/>
                    </a:ext>
                  </a:extLst>
                </a:gridCol>
                <a:gridCol w="7805410">
                  <a:extLst>
                    <a:ext uri="{9D8B030D-6E8A-4147-A177-3AD203B41FA5}">
                      <a16:colId xmlns:a16="http://schemas.microsoft.com/office/drawing/2014/main" xmlns="" val="2296442177"/>
                    </a:ext>
                  </a:extLst>
                </a:gridCol>
              </a:tblGrid>
              <a:tr h="223069">
                <a:tc>
                  <a:txBody>
                    <a:bodyPr/>
                    <a:lstStyle/>
                    <a:p>
                      <a:pPr algn="ctr">
                        <a:lnSpc>
                          <a:spcPct val="107000"/>
                        </a:lnSpc>
                        <a:spcAft>
                          <a:spcPts val="0"/>
                        </a:spcAft>
                      </a:pPr>
                      <a:r>
                        <a:rPr lang="es-CO" sz="1800" b="1">
                          <a:effectLst/>
                          <a:latin typeface="Arial" panose="020B0604020202020204" pitchFamily="34" charset="0"/>
                          <a:ea typeface="Calibri" panose="020F0502020204030204" pitchFamily="34" charset="0"/>
                          <a:cs typeface="Times New Roman" panose="02020603050405020304" pitchFamily="18" charset="0"/>
                        </a:rPr>
                        <a:t>HERRAMIENTAS</a:t>
                      </a:r>
                      <a:endParaRPr lang="es-CO"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800" b="1" dirty="0">
                          <a:effectLst/>
                          <a:latin typeface="Arial" panose="020B0604020202020204" pitchFamily="34" charset="0"/>
                          <a:ea typeface="Calibri" panose="020F0502020204030204" pitchFamily="34" charset="0"/>
                          <a:cs typeface="Times New Roman" panose="02020603050405020304" pitchFamily="18" charset="0"/>
                        </a:rPr>
                        <a:t>CRITERIOS</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52613"/>
                  </a:ext>
                </a:extLst>
              </a:tr>
              <a:tr h="927959">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Herramientas colaborativas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Permiten trabajar documentos con los aportes de más de una persona, incluso de manera simultánea por lo que los estudiantes suelen mostrarse más participativos y motivados al utilizar este tipo de herramientas.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418439"/>
                  </a:ext>
                </a:extLst>
              </a:tr>
              <a:tr h="692996">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Redes sociales: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Aceptación e incorporación a la rutina diaria de sus millones de usuarios; estas son redes sociales más utilizadas son: Facebook, Twitter, YouTube, Video.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7710575"/>
                  </a:ext>
                </a:extLst>
              </a:tr>
              <a:tr h="692996">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Mapas conceptuales y mentales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Para organizar y representar gráficamente o por diagramas conceptos básicos o ideas.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5052356"/>
                  </a:ext>
                </a:extLst>
              </a:tr>
              <a:tr h="927959">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Podcast: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se utilizan para transmitir audio en internet; aunque inicialmente fueron empleadas por programas radiales, su aplicación ha crecido. En el área educativa son utilizadas para transmitir explicaciones breves y tienen gran demanda en la enseñanza de idiomas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3025327"/>
                  </a:ext>
                </a:extLst>
              </a:tr>
              <a:tr h="458032">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Blog</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Es un sitio web de actualización constante, donde se publican cronológicamente textos o artículos de uno o varios autores.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6090042"/>
                  </a:ext>
                </a:extLst>
              </a:tr>
              <a:tr h="927959">
                <a:tc>
                  <a:txBody>
                    <a:bodyPr/>
                    <a:lstStyle/>
                    <a:p>
                      <a:pPr algn="ctr">
                        <a:lnSpc>
                          <a:spcPct val="107000"/>
                        </a:lnSpc>
                        <a:spcAft>
                          <a:spcPts val="0"/>
                        </a:spcAft>
                      </a:pPr>
                      <a:endParaRPr lang="es-CO" sz="16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Presentaciones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Utilizadas para la enseñanza; sin embargo, herramientas web 2.0 como: Prezi, </a:t>
                      </a:r>
                      <a:r>
                        <a:rPr lang="es-CO" sz="1600" dirty="0" err="1">
                          <a:effectLst/>
                          <a:latin typeface="Arial" panose="020B0604020202020204" pitchFamily="34" charset="0"/>
                          <a:ea typeface="Calibri" panose="020F0502020204030204" pitchFamily="34" charset="0"/>
                          <a:cs typeface="Times New Roman" panose="02020603050405020304" pitchFamily="18" charset="0"/>
                        </a:rPr>
                        <a:t>Slideshare</a:t>
                      </a:r>
                      <a:r>
                        <a:rPr lang="es-CO" sz="1600" dirty="0">
                          <a:effectLst/>
                          <a:latin typeface="Arial" panose="020B0604020202020204" pitchFamily="34" charset="0"/>
                          <a:ea typeface="Calibri" panose="020F0502020204030204" pitchFamily="34" charset="0"/>
                          <a:cs typeface="Times New Roman" panose="02020603050405020304" pitchFamily="18" charset="0"/>
                        </a:rPr>
                        <a:t>, </a:t>
                      </a:r>
                      <a:r>
                        <a:rPr lang="es-CO" sz="1600" dirty="0" err="1">
                          <a:effectLst/>
                          <a:latin typeface="Arial" panose="020B0604020202020204" pitchFamily="34" charset="0"/>
                          <a:ea typeface="Calibri" panose="020F0502020204030204" pitchFamily="34" charset="0"/>
                          <a:cs typeface="Times New Roman" panose="02020603050405020304" pitchFamily="18" charset="0"/>
                        </a:rPr>
                        <a:t>Issuu</a:t>
                      </a:r>
                      <a:r>
                        <a:rPr lang="es-CO" sz="1600" dirty="0">
                          <a:effectLst/>
                          <a:latin typeface="Arial" panose="020B0604020202020204" pitchFamily="34" charset="0"/>
                          <a:ea typeface="Calibri" panose="020F0502020204030204" pitchFamily="34" charset="0"/>
                          <a:cs typeface="Times New Roman" panose="02020603050405020304" pitchFamily="18" charset="0"/>
                        </a:rPr>
                        <a:t> y Scribd permiten publicar y compartir el contenido de las presentaciones, facilitando la revisión y aporte de comentarios del público al que van dirigidas.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3338051"/>
                  </a:ext>
                </a:extLst>
              </a:tr>
            </a:tbl>
          </a:graphicData>
        </a:graphic>
      </p:graphicFrame>
    </p:spTree>
    <p:extLst>
      <p:ext uri="{BB962C8B-B14F-4D97-AF65-F5344CB8AC3E}">
        <p14:creationId xmlns:p14="http://schemas.microsoft.com/office/powerpoint/2010/main" val="358383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xmlns="" id="{B5E9B1F6-21E8-AFBB-C178-D40C07F79800}"/>
              </a:ext>
            </a:extLst>
          </p:cNvPr>
          <p:cNvSpPr>
            <a:spLocks noGrp="1"/>
          </p:cNvSpPr>
          <p:nvPr>
            <p:ph type="body" sz="quarter" idx="10"/>
          </p:nvPr>
        </p:nvSpPr>
        <p:spPr>
          <a:xfrm>
            <a:off x="323529" y="339509"/>
            <a:ext cx="11573197" cy="724247"/>
          </a:xfrm>
        </p:spPr>
        <p:txBody>
          <a:bodyPr/>
          <a:lstStyle/>
          <a:p>
            <a:r>
              <a:rPr lang="en-US" sz="4000" dirty="0"/>
              <a:t>VENTAJAS Y DESVENTAJAS DE LA WEB 2.0</a:t>
            </a:r>
          </a:p>
        </p:txBody>
      </p:sp>
      <p:sp>
        <p:nvSpPr>
          <p:cNvPr id="21" name="Rectangle 15">
            <a:extLst>
              <a:ext uri="{FF2B5EF4-FFF2-40B4-BE49-F238E27FC236}">
                <a16:creationId xmlns:a16="http://schemas.microsoft.com/office/drawing/2014/main" xmlns="" id="{BD1CCAA0-AFA9-D2E4-6E3F-EF14515CE95B}"/>
              </a:ext>
            </a:extLst>
          </p:cNvPr>
          <p:cNvSpPr/>
          <p:nvPr/>
        </p:nvSpPr>
        <p:spPr>
          <a:xfrm rot="14270044">
            <a:off x="857420" y="3743254"/>
            <a:ext cx="316158" cy="329338"/>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Donut 15">
            <a:extLst>
              <a:ext uri="{FF2B5EF4-FFF2-40B4-BE49-F238E27FC236}">
                <a16:creationId xmlns:a16="http://schemas.microsoft.com/office/drawing/2014/main" xmlns="" id="{503F24B4-3440-5EE8-C2CA-1E2139CD6C5B}"/>
              </a:ext>
            </a:extLst>
          </p:cNvPr>
          <p:cNvSpPr/>
          <p:nvPr/>
        </p:nvSpPr>
        <p:spPr>
          <a:xfrm>
            <a:off x="848579" y="2111563"/>
            <a:ext cx="333838" cy="33524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3" name="Grupo 22">
            <a:extLst>
              <a:ext uri="{FF2B5EF4-FFF2-40B4-BE49-F238E27FC236}">
                <a16:creationId xmlns:a16="http://schemas.microsoft.com/office/drawing/2014/main" xmlns="" id="{1CAA1936-7768-C0CE-8740-E64A687E97A3}"/>
              </a:ext>
            </a:extLst>
          </p:cNvPr>
          <p:cNvGrpSpPr/>
          <p:nvPr/>
        </p:nvGrpSpPr>
        <p:grpSpPr>
          <a:xfrm>
            <a:off x="7153287" y="1980261"/>
            <a:ext cx="4225810" cy="4246965"/>
            <a:chOff x="3761444" y="5285796"/>
            <a:chExt cx="928066" cy="932712"/>
          </a:xfrm>
          <a:solidFill>
            <a:srgbClr val="013857"/>
          </a:solidFill>
        </p:grpSpPr>
        <p:sp>
          <p:nvSpPr>
            <p:cNvPr id="24" name="Forma libre: forma 23">
              <a:extLst>
                <a:ext uri="{FF2B5EF4-FFF2-40B4-BE49-F238E27FC236}">
                  <a16:creationId xmlns:a16="http://schemas.microsoft.com/office/drawing/2014/main" xmlns="" id="{BF86F93B-102A-9B0D-FB04-F18D4CD96BDE}"/>
                </a:ext>
              </a:extLst>
            </p:cNvPr>
            <p:cNvSpPr/>
            <p:nvPr/>
          </p:nvSpPr>
          <p:spPr>
            <a:xfrm>
              <a:off x="3761444" y="5285796"/>
              <a:ext cx="928066" cy="932712"/>
            </a:xfrm>
            <a:custGeom>
              <a:avLst/>
              <a:gdLst>
                <a:gd name="connsiteX0" fmla="*/ 0 w 928066"/>
                <a:gd name="connsiteY0" fmla="*/ 932712 h 932712"/>
                <a:gd name="connsiteX1" fmla="*/ 54721 w 928066"/>
                <a:gd name="connsiteY1" fmla="*/ 761580 h 932712"/>
                <a:gd name="connsiteX2" fmla="*/ 66595 w 928066"/>
                <a:gd name="connsiteY2" fmla="*/ 752545 h 932712"/>
                <a:gd name="connsiteX3" fmla="*/ 249085 w 928066"/>
                <a:gd name="connsiteY3" fmla="*/ 674593 h 932712"/>
                <a:gd name="connsiteX4" fmla="*/ 342266 w 928066"/>
                <a:gd name="connsiteY4" fmla="*/ 620260 h 932712"/>
                <a:gd name="connsiteX5" fmla="*/ 352074 w 928066"/>
                <a:gd name="connsiteY5" fmla="*/ 604643 h 932712"/>
                <a:gd name="connsiteX6" fmla="*/ 355172 w 928066"/>
                <a:gd name="connsiteY6" fmla="*/ 565151 h 932712"/>
                <a:gd name="connsiteX7" fmla="*/ 341233 w 928066"/>
                <a:gd name="connsiteY7" fmla="*/ 516108 h 932712"/>
                <a:gd name="connsiteX8" fmla="*/ 319938 w 928066"/>
                <a:gd name="connsiteY8" fmla="*/ 444223 h 932712"/>
                <a:gd name="connsiteX9" fmla="*/ 306903 w 928066"/>
                <a:gd name="connsiteY9" fmla="*/ 426800 h 932712"/>
                <a:gd name="connsiteX10" fmla="*/ 260313 w 928066"/>
                <a:gd name="connsiteY10" fmla="*/ 343556 h 932712"/>
                <a:gd name="connsiteX11" fmla="*/ 245729 w 928066"/>
                <a:gd name="connsiteY11" fmla="*/ 340588 h 932712"/>
                <a:gd name="connsiteX12" fmla="*/ 231533 w 928066"/>
                <a:gd name="connsiteY12" fmla="*/ 322907 h 932712"/>
                <a:gd name="connsiteX13" fmla="*/ 234372 w 928066"/>
                <a:gd name="connsiteY13" fmla="*/ 296707 h 932712"/>
                <a:gd name="connsiteX14" fmla="*/ 256699 w 928066"/>
                <a:gd name="connsiteY14" fmla="*/ 280059 h 932712"/>
                <a:gd name="connsiteX15" fmla="*/ 286770 w 928066"/>
                <a:gd name="connsiteY15" fmla="*/ 249343 h 932712"/>
                <a:gd name="connsiteX16" fmla="*/ 286383 w 928066"/>
                <a:gd name="connsiteY16" fmla="*/ 172036 h 932712"/>
                <a:gd name="connsiteX17" fmla="*/ 347557 w 928066"/>
                <a:gd name="connsiteY17" fmla="*/ 86599 h 932712"/>
                <a:gd name="connsiteX18" fmla="*/ 399955 w 928066"/>
                <a:gd name="connsiteY18" fmla="*/ 59109 h 932712"/>
                <a:gd name="connsiteX19" fmla="*/ 477778 w 928066"/>
                <a:gd name="connsiteY19" fmla="*/ 0 h 932712"/>
                <a:gd name="connsiteX20" fmla="*/ 477778 w 928066"/>
                <a:gd name="connsiteY20" fmla="*/ 44267 h 932712"/>
                <a:gd name="connsiteX21" fmla="*/ 506300 w 928066"/>
                <a:gd name="connsiteY21" fmla="*/ 19488 h 932712"/>
                <a:gd name="connsiteX22" fmla="*/ 509785 w 928066"/>
                <a:gd name="connsiteY22" fmla="*/ 55495 h 932712"/>
                <a:gd name="connsiteX23" fmla="*/ 548632 w 928066"/>
                <a:gd name="connsiteY23" fmla="*/ 66336 h 932712"/>
                <a:gd name="connsiteX24" fmla="*/ 652395 w 928066"/>
                <a:gd name="connsiteY24" fmla="*/ 227145 h 932712"/>
                <a:gd name="connsiteX25" fmla="*/ 649169 w 928066"/>
                <a:gd name="connsiteY25" fmla="*/ 259925 h 932712"/>
                <a:gd name="connsiteX26" fmla="*/ 670206 w 928066"/>
                <a:gd name="connsiteY26" fmla="*/ 280188 h 932712"/>
                <a:gd name="connsiteX27" fmla="*/ 693953 w 928066"/>
                <a:gd name="connsiteY27" fmla="*/ 299547 h 932712"/>
                <a:gd name="connsiteX28" fmla="*/ 696405 w 928066"/>
                <a:gd name="connsiteY28" fmla="*/ 320454 h 932712"/>
                <a:gd name="connsiteX29" fmla="*/ 680918 w 928066"/>
                <a:gd name="connsiteY29" fmla="*/ 340846 h 932712"/>
                <a:gd name="connsiteX30" fmla="*/ 667495 w 928066"/>
                <a:gd name="connsiteY30" fmla="*/ 343814 h 932712"/>
                <a:gd name="connsiteX31" fmla="*/ 643619 w 928066"/>
                <a:gd name="connsiteY31" fmla="*/ 413635 h 932712"/>
                <a:gd name="connsiteX32" fmla="*/ 619872 w 928066"/>
                <a:gd name="connsiteY32" fmla="*/ 427316 h 932712"/>
                <a:gd name="connsiteX33" fmla="*/ 607612 w 928066"/>
                <a:gd name="connsiteY33" fmla="*/ 444223 h 932712"/>
                <a:gd name="connsiteX34" fmla="*/ 577025 w 928066"/>
                <a:gd name="connsiteY34" fmla="*/ 530305 h 932712"/>
                <a:gd name="connsiteX35" fmla="*/ 573927 w 928066"/>
                <a:gd name="connsiteY35" fmla="*/ 537274 h 932712"/>
                <a:gd name="connsiteX36" fmla="*/ 577154 w 928066"/>
                <a:gd name="connsiteY36" fmla="*/ 610838 h 932712"/>
                <a:gd name="connsiteX37" fmla="*/ 587737 w 928066"/>
                <a:gd name="connsiteY37" fmla="*/ 622970 h 932712"/>
                <a:gd name="connsiteX38" fmla="*/ 781068 w 928066"/>
                <a:gd name="connsiteY38" fmla="*/ 720797 h 932712"/>
                <a:gd name="connsiteX39" fmla="*/ 863021 w 928066"/>
                <a:gd name="connsiteY39" fmla="*/ 753062 h 932712"/>
                <a:gd name="connsiteX40" fmla="*/ 872829 w 928066"/>
                <a:gd name="connsiteY40" fmla="*/ 760676 h 932712"/>
                <a:gd name="connsiteX41" fmla="*/ 928066 w 928066"/>
                <a:gd name="connsiteY41" fmla="*/ 932583 h 932712"/>
                <a:gd name="connsiteX42" fmla="*/ 0 w 928066"/>
                <a:gd name="connsiteY42" fmla="*/ 932712 h 932712"/>
                <a:gd name="connsiteX43" fmla="*/ 456483 w 928066"/>
                <a:gd name="connsiteY43" fmla="*/ 255409 h 932712"/>
                <a:gd name="connsiteX44" fmla="*/ 383565 w 928066"/>
                <a:gd name="connsiteY44" fmla="*/ 261990 h 932712"/>
                <a:gd name="connsiteX45" fmla="*/ 304064 w 928066"/>
                <a:gd name="connsiteY45" fmla="*/ 283544 h 932712"/>
                <a:gd name="connsiteX46" fmla="*/ 290126 w 928066"/>
                <a:gd name="connsiteY46" fmla="*/ 300450 h 932712"/>
                <a:gd name="connsiteX47" fmla="*/ 283931 w 928066"/>
                <a:gd name="connsiteY47" fmla="*/ 350009 h 932712"/>
                <a:gd name="connsiteX48" fmla="*/ 331038 w 928066"/>
                <a:gd name="connsiteY48" fmla="*/ 406279 h 932712"/>
                <a:gd name="connsiteX49" fmla="*/ 385630 w 928066"/>
                <a:gd name="connsiteY49" fmla="*/ 402020 h 932712"/>
                <a:gd name="connsiteX50" fmla="*/ 535209 w 928066"/>
                <a:gd name="connsiteY50" fmla="*/ 400471 h 932712"/>
                <a:gd name="connsiteX51" fmla="*/ 600126 w 928066"/>
                <a:gd name="connsiteY51" fmla="*/ 405763 h 932712"/>
                <a:gd name="connsiteX52" fmla="*/ 644394 w 928066"/>
                <a:gd name="connsiteY52" fmla="*/ 348331 h 932712"/>
                <a:gd name="connsiteX53" fmla="*/ 639102 w 928066"/>
                <a:gd name="connsiteY53" fmla="*/ 306516 h 932712"/>
                <a:gd name="connsiteX54" fmla="*/ 620131 w 928066"/>
                <a:gd name="connsiteY54" fmla="*/ 280962 h 932712"/>
                <a:gd name="connsiteX55" fmla="*/ 601675 w 928066"/>
                <a:gd name="connsiteY55" fmla="*/ 274251 h 932712"/>
                <a:gd name="connsiteX56" fmla="*/ 456483 w 928066"/>
                <a:gd name="connsiteY56" fmla="*/ 255409 h 932712"/>
                <a:gd name="connsiteX57" fmla="*/ 334780 w 928066"/>
                <a:gd name="connsiteY57" fmla="*/ 450676 h 932712"/>
                <a:gd name="connsiteX58" fmla="*/ 354268 w 928066"/>
                <a:gd name="connsiteY58" fmla="*/ 503719 h 932712"/>
                <a:gd name="connsiteX59" fmla="*/ 424606 w 928066"/>
                <a:gd name="connsiteY59" fmla="*/ 566700 h 932712"/>
                <a:gd name="connsiteX60" fmla="*/ 500234 w 928066"/>
                <a:gd name="connsiteY60" fmla="*/ 569152 h 932712"/>
                <a:gd name="connsiteX61" fmla="*/ 555472 w 928066"/>
                <a:gd name="connsiteY61" fmla="*/ 524497 h 932712"/>
                <a:gd name="connsiteX62" fmla="*/ 592125 w 928066"/>
                <a:gd name="connsiteY62" fmla="*/ 453902 h 932712"/>
                <a:gd name="connsiteX63" fmla="*/ 509656 w 928066"/>
                <a:gd name="connsiteY63" fmla="*/ 436350 h 932712"/>
                <a:gd name="connsiteX64" fmla="*/ 452353 w 928066"/>
                <a:gd name="connsiteY64" fmla="*/ 431446 h 932712"/>
                <a:gd name="connsiteX65" fmla="*/ 334780 w 928066"/>
                <a:gd name="connsiteY65" fmla="*/ 450676 h 932712"/>
                <a:gd name="connsiteX66" fmla="*/ 606450 w 928066"/>
                <a:gd name="connsiteY66" fmla="*/ 248956 h 932712"/>
                <a:gd name="connsiteX67" fmla="*/ 476358 w 928066"/>
                <a:gd name="connsiteY67" fmla="*/ 163131 h 932712"/>
                <a:gd name="connsiteX68" fmla="*/ 368207 w 928066"/>
                <a:gd name="connsiteY68" fmla="*/ 184297 h 932712"/>
                <a:gd name="connsiteX69" fmla="*/ 326391 w 928066"/>
                <a:gd name="connsiteY69" fmla="*/ 247794 h 932712"/>
                <a:gd name="connsiteX70" fmla="*/ 606450 w 928066"/>
                <a:gd name="connsiteY70" fmla="*/ 248956 h 932712"/>
                <a:gd name="connsiteX71" fmla="*/ 463711 w 928066"/>
                <a:gd name="connsiteY71" fmla="*/ 703245 h 932712"/>
                <a:gd name="connsiteX72" fmla="*/ 552245 w 928066"/>
                <a:gd name="connsiteY72" fmla="*/ 634585 h 932712"/>
                <a:gd name="connsiteX73" fmla="*/ 558053 w 928066"/>
                <a:gd name="connsiteY73" fmla="*/ 626970 h 932712"/>
                <a:gd name="connsiteX74" fmla="*/ 554181 w 928066"/>
                <a:gd name="connsiteY74" fmla="*/ 570314 h 932712"/>
                <a:gd name="connsiteX75" fmla="*/ 463323 w 928066"/>
                <a:gd name="connsiteY75" fmla="*/ 624002 h 932712"/>
                <a:gd name="connsiteX76" fmla="*/ 372466 w 928066"/>
                <a:gd name="connsiteY76" fmla="*/ 571088 h 932712"/>
                <a:gd name="connsiteX77" fmla="*/ 370401 w 928066"/>
                <a:gd name="connsiteY77" fmla="*/ 619098 h 932712"/>
                <a:gd name="connsiteX78" fmla="*/ 376079 w 928066"/>
                <a:gd name="connsiteY78" fmla="*/ 634198 h 932712"/>
                <a:gd name="connsiteX79" fmla="*/ 463711 w 928066"/>
                <a:gd name="connsiteY79" fmla="*/ 703245 h 9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28066" h="932712">
                  <a:moveTo>
                    <a:pt x="0" y="932712"/>
                  </a:moveTo>
                  <a:cubicBezTo>
                    <a:pt x="7485" y="871538"/>
                    <a:pt x="26070" y="814881"/>
                    <a:pt x="54721" y="761580"/>
                  </a:cubicBezTo>
                  <a:cubicBezTo>
                    <a:pt x="56915" y="757579"/>
                    <a:pt x="62078" y="754481"/>
                    <a:pt x="66595" y="752545"/>
                  </a:cubicBezTo>
                  <a:cubicBezTo>
                    <a:pt x="127382" y="726604"/>
                    <a:pt x="189072" y="702342"/>
                    <a:pt x="249085" y="674593"/>
                  </a:cubicBezTo>
                  <a:cubicBezTo>
                    <a:pt x="281608" y="659622"/>
                    <a:pt x="311549" y="639102"/>
                    <a:pt x="342266" y="620260"/>
                  </a:cubicBezTo>
                  <a:cubicBezTo>
                    <a:pt x="347041" y="617291"/>
                    <a:pt x="351171" y="610322"/>
                    <a:pt x="352074" y="604643"/>
                  </a:cubicBezTo>
                  <a:cubicBezTo>
                    <a:pt x="354268" y="591737"/>
                    <a:pt x="354784" y="578444"/>
                    <a:pt x="355172" y="565151"/>
                  </a:cubicBezTo>
                  <a:cubicBezTo>
                    <a:pt x="355817" y="547470"/>
                    <a:pt x="353752" y="531209"/>
                    <a:pt x="341233" y="516108"/>
                  </a:cubicBezTo>
                  <a:cubicBezTo>
                    <a:pt x="324455" y="495717"/>
                    <a:pt x="319938" y="470293"/>
                    <a:pt x="319938" y="444223"/>
                  </a:cubicBezTo>
                  <a:cubicBezTo>
                    <a:pt x="319938" y="434930"/>
                    <a:pt x="316712" y="430155"/>
                    <a:pt x="306903" y="426800"/>
                  </a:cubicBezTo>
                  <a:cubicBezTo>
                    <a:pt x="272057" y="414410"/>
                    <a:pt x="256699" y="386275"/>
                    <a:pt x="260313" y="343556"/>
                  </a:cubicBezTo>
                  <a:cubicBezTo>
                    <a:pt x="255667" y="342524"/>
                    <a:pt x="250763" y="340975"/>
                    <a:pt x="245729" y="340588"/>
                  </a:cubicBezTo>
                  <a:cubicBezTo>
                    <a:pt x="234372" y="339813"/>
                    <a:pt x="230371" y="333489"/>
                    <a:pt x="231533" y="322907"/>
                  </a:cubicBezTo>
                  <a:cubicBezTo>
                    <a:pt x="232436" y="314131"/>
                    <a:pt x="233339" y="305484"/>
                    <a:pt x="234372" y="296707"/>
                  </a:cubicBezTo>
                  <a:cubicBezTo>
                    <a:pt x="236050" y="282124"/>
                    <a:pt x="241599" y="277994"/>
                    <a:pt x="256699" y="280059"/>
                  </a:cubicBezTo>
                  <a:cubicBezTo>
                    <a:pt x="274897" y="282511"/>
                    <a:pt x="287803" y="267927"/>
                    <a:pt x="286770" y="249343"/>
                  </a:cubicBezTo>
                  <a:cubicBezTo>
                    <a:pt x="285221" y="223660"/>
                    <a:pt x="283802" y="197590"/>
                    <a:pt x="286383" y="172036"/>
                  </a:cubicBezTo>
                  <a:cubicBezTo>
                    <a:pt x="290384" y="132802"/>
                    <a:pt x="314518" y="105829"/>
                    <a:pt x="347557" y="86599"/>
                  </a:cubicBezTo>
                  <a:cubicBezTo>
                    <a:pt x="364593" y="76661"/>
                    <a:pt x="382403" y="68014"/>
                    <a:pt x="399955" y="59109"/>
                  </a:cubicBezTo>
                  <a:cubicBezTo>
                    <a:pt x="428348" y="44784"/>
                    <a:pt x="455322" y="28522"/>
                    <a:pt x="477778" y="0"/>
                  </a:cubicBezTo>
                  <a:cubicBezTo>
                    <a:pt x="477778" y="15616"/>
                    <a:pt x="477778" y="27877"/>
                    <a:pt x="477778" y="44267"/>
                  </a:cubicBezTo>
                  <a:cubicBezTo>
                    <a:pt x="488103" y="35233"/>
                    <a:pt x="496104" y="28264"/>
                    <a:pt x="506300" y="19488"/>
                  </a:cubicBezTo>
                  <a:cubicBezTo>
                    <a:pt x="507462" y="31491"/>
                    <a:pt x="508494" y="42977"/>
                    <a:pt x="509785" y="55495"/>
                  </a:cubicBezTo>
                  <a:cubicBezTo>
                    <a:pt x="521916" y="58851"/>
                    <a:pt x="535597" y="61561"/>
                    <a:pt x="548632" y="66336"/>
                  </a:cubicBezTo>
                  <a:cubicBezTo>
                    <a:pt x="616259" y="91116"/>
                    <a:pt x="655364" y="152032"/>
                    <a:pt x="652395" y="227145"/>
                  </a:cubicBezTo>
                  <a:cubicBezTo>
                    <a:pt x="652008" y="238115"/>
                    <a:pt x="650589" y="248956"/>
                    <a:pt x="649169" y="259925"/>
                  </a:cubicBezTo>
                  <a:cubicBezTo>
                    <a:pt x="647362" y="274509"/>
                    <a:pt x="655493" y="282511"/>
                    <a:pt x="670206" y="280188"/>
                  </a:cubicBezTo>
                  <a:cubicBezTo>
                    <a:pt x="686725" y="277607"/>
                    <a:pt x="692662" y="282511"/>
                    <a:pt x="693953" y="299547"/>
                  </a:cubicBezTo>
                  <a:cubicBezTo>
                    <a:pt x="694469" y="306516"/>
                    <a:pt x="695501" y="313485"/>
                    <a:pt x="696405" y="320454"/>
                  </a:cubicBezTo>
                  <a:cubicBezTo>
                    <a:pt x="697824" y="332328"/>
                    <a:pt x="694856" y="340459"/>
                    <a:pt x="680918" y="340846"/>
                  </a:cubicBezTo>
                  <a:cubicBezTo>
                    <a:pt x="676659" y="340975"/>
                    <a:pt x="672529" y="342653"/>
                    <a:pt x="667495" y="343814"/>
                  </a:cubicBezTo>
                  <a:cubicBezTo>
                    <a:pt x="673690" y="372336"/>
                    <a:pt x="665560" y="395825"/>
                    <a:pt x="643619" y="413635"/>
                  </a:cubicBezTo>
                  <a:cubicBezTo>
                    <a:pt x="636650" y="419314"/>
                    <a:pt x="628390" y="424605"/>
                    <a:pt x="619872" y="427316"/>
                  </a:cubicBezTo>
                  <a:cubicBezTo>
                    <a:pt x="610451" y="430284"/>
                    <a:pt x="607354" y="435576"/>
                    <a:pt x="607612" y="444223"/>
                  </a:cubicBezTo>
                  <a:cubicBezTo>
                    <a:pt x="608515" y="476875"/>
                    <a:pt x="597416" y="505268"/>
                    <a:pt x="577025" y="530305"/>
                  </a:cubicBezTo>
                  <a:cubicBezTo>
                    <a:pt x="575476" y="532241"/>
                    <a:pt x="573798" y="534951"/>
                    <a:pt x="573927" y="537274"/>
                  </a:cubicBezTo>
                  <a:cubicBezTo>
                    <a:pt x="574702" y="561796"/>
                    <a:pt x="575218" y="586446"/>
                    <a:pt x="577154" y="610838"/>
                  </a:cubicBezTo>
                  <a:cubicBezTo>
                    <a:pt x="577541" y="615226"/>
                    <a:pt x="583349" y="620002"/>
                    <a:pt x="587737" y="622970"/>
                  </a:cubicBezTo>
                  <a:cubicBezTo>
                    <a:pt x="647878" y="664011"/>
                    <a:pt x="713699" y="694082"/>
                    <a:pt x="781068" y="720797"/>
                  </a:cubicBezTo>
                  <a:cubicBezTo>
                    <a:pt x="808299" y="731638"/>
                    <a:pt x="835789" y="742092"/>
                    <a:pt x="863021" y="753062"/>
                  </a:cubicBezTo>
                  <a:cubicBezTo>
                    <a:pt x="866763" y="754610"/>
                    <a:pt x="871022" y="757321"/>
                    <a:pt x="872829" y="760676"/>
                  </a:cubicBezTo>
                  <a:cubicBezTo>
                    <a:pt x="901609" y="814365"/>
                    <a:pt x="920968" y="871280"/>
                    <a:pt x="928066" y="932583"/>
                  </a:cubicBezTo>
                  <a:cubicBezTo>
                    <a:pt x="618453" y="932712"/>
                    <a:pt x="309485" y="932712"/>
                    <a:pt x="0" y="932712"/>
                  </a:cubicBezTo>
                  <a:close/>
                  <a:moveTo>
                    <a:pt x="456483" y="255409"/>
                  </a:moveTo>
                  <a:cubicBezTo>
                    <a:pt x="436995" y="256957"/>
                    <a:pt x="409893" y="257345"/>
                    <a:pt x="383565" y="261990"/>
                  </a:cubicBezTo>
                  <a:cubicBezTo>
                    <a:pt x="356591" y="266766"/>
                    <a:pt x="330134" y="275026"/>
                    <a:pt x="304064" y="283544"/>
                  </a:cubicBezTo>
                  <a:cubicBezTo>
                    <a:pt x="297998" y="285479"/>
                    <a:pt x="291545" y="293997"/>
                    <a:pt x="290126" y="300450"/>
                  </a:cubicBezTo>
                  <a:cubicBezTo>
                    <a:pt x="286512" y="316583"/>
                    <a:pt x="285221" y="333360"/>
                    <a:pt x="283931" y="350009"/>
                  </a:cubicBezTo>
                  <a:cubicBezTo>
                    <a:pt x="281479" y="381758"/>
                    <a:pt x="298902" y="403698"/>
                    <a:pt x="331038" y="406279"/>
                  </a:cubicBezTo>
                  <a:cubicBezTo>
                    <a:pt x="349106" y="407699"/>
                    <a:pt x="368078" y="406279"/>
                    <a:pt x="385630" y="402020"/>
                  </a:cubicBezTo>
                  <a:cubicBezTo>
                    <a:pt x="435576" y="389630"/>
                    <a:pt x="484876" y="387565"/>
                    <a:pt x="535209" y="400471"/>
                  </a:cubicBezTo>
                  <a:cubicBezTo>
                    <a:pt x="555988" y="405763"/>
                    <a:pt x="578703" y="407569"/>
                    <a:pt x="600126" y="405763"/>
                  </a:cubicBezTo>
                  <a:cubicBezTo>
                    <a:pt x="630584" y="403311"/>
                    <a:pt x="648007" y="378273"/>
                    <a:pt x="644394" y="348331"/>
                  </a:cubicBezTo>
                  <a:cubicBezTo>
                    <a:pt x="642716" y="334393"/>
                    <a:pt x="639361" y="320584"/>
                    <a:pt x="639102" y="306516"/>
                  </a:cubicBezTo>
                  <a:cubicBezTo>
                    <a:pt x="638715" y="292578"/>
                    <a:pt x="631359" y="285737"/>
                    <a:pt x="620131" y="280962"/>
                  </a:cubicBezTo>
                  <a:cubicBezTo>
                    <a:pt x="614065" y="278381"/>
                    <a:pt x="607870" y="276187"/>
                    <a:pt x="601675" y="274251"/>
                  </a:cubicBezTo>
                  <a:cubicBezTo>
                    <a:pt x="556762" y="260313"/>
                    <a:pt x="510301" y="257345"/>
                    <a:pt x="456483" y="255409"/>
                  </a:cubicBezTo>
                  <a:close/>
                  <a:moveTo>
                    <a:pt x="334780" y="450676"/>
                  </a:moveTo>
                  <a:cubicBezTo>
                    <a:pt x="334909" y="468873"/>
                    <a:pt x="339813" y="489135"/>
                    <a:pt x="354268" y="503719"/>
                  </a:cubicBezTo>
                  <a:cubicBezTo>
                    <a:pt x="376337" y="526046"/>
                    <a:pt x="400601" y="546308"/>
                    <a:pt x="424606" y="566700"/>
                  </a:cubicBezTo>
                  <a:cubicBezTo>
                    <a:pt x="438931" y="578832"/>
                    <a:pt x="485264" y="580380"/>
                    <a:pt x="500234" y="569152"/>
                  </a:cubicBezTo>
                  <a:cubicBezTo>
                    <a:pt x="519206" y="554955"/>
                    <a:pt x="538049" y="540501"/>
                    <a:pt x="555472" y="524497"/>
                  </a:cubicBezTo>
                  <a:cubicBezTo>
                    <a:pt x="576250" y="505526"/>
                    <a:pt x="591609" y="482940"/>
                    <a:pt x="592125" y="453902"/>
                  </a:cubicBezTo>
                  <a:cubicBezTo>
                    <a:pt x="564248" y="447836"/>
                    <a:pt x="537145" y="441125"/>
                    <a:pt x="509656" y="436350"/>
                  </a:cubicBezTo>
                  <a:cubicBezTo>
                    <a:pt x="490813" y="433123"/>
                    <a:pt x="471067" y="429252"/>
                    <a:pt x="452353" y="431446"/>
                  </a:cubicBezTo>
                  <a:cubicBezTo>
                    <a:pt x="413377" y="435576"/>
                    <a:pt x="374918" y="443835"/>
                    <a:pt x="334780" y="450676"/>
                  </a:cubicBezTo>
                  <a:close/>
                  <a:moveTo>
                    <a:pt x="606450" y="248956"/>
                  </a:moveTo>
                  <a:cubicBezTo>
                    <a:pt x="575863" y="198235"/>
                    <a:pt x="531209" y="173198"/>
                    <a:pt x="476358" y="163131"/>
                  </a:cubicBezTo>
                  <a:cubicBezTo>
                    <a:pt x="437124" y="155904"/>
                    <a:pt x="400730" y="157323"/>
                    <a:pt x="368207" y="184297"/>
                  </a:cubicBezTo>
                  <a:cubicBezTo>
                    <a:pt x="347170" y="201720"/>
                    <a:pt x="328456" y="228048"/>
                    <a:pt x="326391" y="247794"/>
                  </a:cubicBezTo>
                  <a:cubicBezTo>
                    <a:pt x="419056" y="226241"/>
                    <a:pt x="511721" y="226499"/>
                    <a:pt x="606450" y="248956"/>
                  </a:cubicBezTo>
                  <a:close/>
                  <a:moveTo>
                    <a:pt x="463711" y="703245"/>
                  </a:moveTo>
                  <a:cubicBezTo>
                    <a:pt x="493910" y="679885"/>
                    <a:pt x="523078" y="657300"/>
                    <a:pt x="552245" y="634585"/>
                  </a:cubicBezTo>
                  <a:cubicBezTo>
                    <a:pt x="554698" y="632649"/>
                    <a:pt x="558182" y="629423"/>
                    <a:pt x="558053" y="626970"/>
                  </a:cubicBezTo>
                  <a:cubicBezTo>
                    <a:pt x="557279" y="609289"/>
                    <a:pt x="555730" y="591479"/>
                    <a:pt x="554181" y="570314"/>
                  </a:cubicBezTo>
                  <a:cubicBezTo>
                    <a:pt x="530434" y="603482"/>
                    <a:pt x="504235" y="624002"/>
                    <a:pt x="463323" y="624002"/>
                  </a:cubicBezTo>
                  <a:cubicBezTo>
                    <a:pt x="423057" y="624002"/>
                    <a:pt x="395954" y="604901"/>
                    <a:pt x="372466" y="571088"/>
                  </a:cubicBezTo>
                  <a:cubicBezTo>
                    <a:pt x="371562" y="590318"/>
                    <a:pt x="370272" y="604643"/>
                    <a:pt x="370401" y="619098"/>
                  </a:cubicBezTo>
                  <a:cubicBezTo>
                    <a:pt x="370401" y="624260"/>
                    <a:pt x="372466" y="631230"/>
                    <a:pt x="376079" y="634198"/>
                  </a:cubicBezTo>
                  <a:cubicBezTo>
                    <a:pt x="404730" y="657558"/>
                    <a:pt x="434027" y="680014"/>
                    <a:pt x="463711" y="703245"/>
                  </a:cubicBezTo>
                  <a:close/>
                </a:path>
              </a:pathLst>
            </a:custGeom>
            <a:grpFill/>
            <a:ln w="12884" cap="flat">
              <a:noFill/>
              <a:prstDash val="solid"/>
              <a:miter/>
            </a:ln>
          </p:spPr>
          <p:txBody>
            <a:bodyPr rtlCol="0" anchor="ctr"/>
            <a:lstStyle/>
            <a:p>
              <a:endParaRPr lang="es-PE"/>
            </a:p>
          </p:txBody>
        </p:sp>
        <p:sp>
          <p:nvSpPr>
            <p:cNvPr id="25" name="Forma libre: forma 24">
              <a:extLst>
                <a:ext uri="{FF2B5EF4-FFF2-40B4-BE49-F238E27FC236}">
                  <a16:creationId xmlns:a16="http://schemas.microsoft.com/office/drawing/2014/main" xmlns="" id="{65046C00-BF8F-BCA5-4191-DD4B96CA9322}"/>
                </a:ext>
              </a:extLst>
            </p:cNvPr>
            <p:cNvSpPr/>
            <p:nvPr/>
          </p:nvSpPr>
          <p:spPr>
            <a:xfrm>
              <a:off x="4161786" y="5756604"/>
              <a:ext cx="128156" cy="43650"/>
            </a:xfrm>
            <a:custGeom>
              <a:avLst/>
              <a:gdLst>
                <a:gd name="connsiteX0" fmla="*/ 128156 w 128156"/>
                <a:gd name="connsiteY0" fmla="*/ 0 h 43650"/>
                <a:gd name="connsiteX1" fmla="*/ 61303 w 128156"/>
                <a:gd name="connsiteY1" fmla="*/ 43622 h 43650"/>
                <a:gd name="connsiteX2" fmla="*/ 0 w 128156"/>
                <a:gd name="connsiteY2" fmla="*/ 0 h 43650"/>
                <a:gd name="connsiteX3" fmla="*/ 128156 w 128156"/>
                <a:gd name="connsiteY3" fmla="*/ 0 h 43650"/>
                <a:gd name="connsiteX4" fmla="*/ 26199 w 128156"/>
                <a:gd name="connsiteY4" fmla="*/ 11228 h 43650"/>
                <a:gd name="connsiteX5" fmla="*/ 59238 w 128156"/>
                <a:gd name="connsiteY5" fmla="*/ 28135 h 43650"/>
                <a:gd name="connsiteX6" fmla="*/ 99505 w 128156"/>
                <a:gd name="connsiteY6" fmla="*/ 11228 h 43650"/>
                <a:gd name="connsiteX7" fmla="*/ 26199 w 128156"/>
                <a:gd name="connsiteY7" fmla="*/ 11228 h 4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56" h="43650">
                  <a:moveTo>
                    <a:pt x="128156" y="0"/>
                  </a:moveTo>
                  <a:cubicBezTo>
                    <a:pt x="118735" y="29426"/>
                    <a:pt x="96149" y="44396"/>
                    <a:pt x="61303" y="43622"/>
                  </a:cubicBezTo>
                  <a:cubicBezTo>
                    <a:pt x="30587" y="42847"/>
                    <a:pt x="6324" y="24650"/>
                    <a:pt x="0" y="0"/>
                  </a:cubicBezTo>
                  <a:cubicBezTo>
                    <a:pt x="42331" y="0"/>
                    <a:pt x="85437" y="0"/>
                    <a:pt x="128156" y="0"/>
                  </a:cubicBezTo>
                  <a:close/>
                  <a:moveTo>
                    <a:pt x="26199" y="11228"/>
                  </a:moveTo>
                  <a:cubicBezTo>
                    <a:pt x="33556" y="24650"/>
                    <a:pt x="45945" y="27619"/>
                    <a:pt x="59238" y="28135"/>
                  </a:cubicBezTo>
                  <a:cubicBezTo>
                    <a:pt x="74855" y="28651"/>
                    <a:pt x="89438" y="26070"/>
                    <a:pt x="99505" y="11228"/>
                  </a:cubicBezTo>
                  <a:cubicBezTo>
                    <a:pt x="74596" y="11228"/>
                    <a:pt x="50849" y="11228"/>
                    <a:pt x="26199" y="11228"/>
                  </a:cubicBezTo>
                  <a:close/>
                </a:path>
              </a:pathLst>
            </a:custGeom>
            <a:grpFill/>
            <a:ln w="12884" cap="flat">
              <a:noFill/>
              <a:prstDash val="solid"/>
              <a:miter/>
            </a:ln>
          </p:spPr>
          <p:txBody>
            <a:bodyPr rtlCol="0" anchor="ctr"/>
            <a:lstStyle/>
            <a:p>
              <a:endParaRPr lang="es-PE"/>
            </a:p>
          </p:txBody>
        </p:sp>
      </p:grpSp>
      <p:graphicFrame>
        <p:nvGraphicFramePr>
          <p:cNvPr id="26" name="Tabla 25">
            <a:extLst>
              <a:ext uri="{FF2B5EF4-FFF2-40B4-BE49-F238E27FC236}">
                <a16:creationId xmlns:a16="http://schemas.microsoft.com/office/drawing/2014/main" xmlns="" id="{A7AA9B2E-2B55-426A-AEDD-60143D45CC6C}"/>
              </a:ext>
            </a:extLst>
          </p:cNvPr>
          <p:cNvGraphicFramePr>
            <a:graphicFrameLocks noGrp="1"/>
          </p:cNvGraphicFramePr>
          <p:nvPr>
            <p:extLst>
              <p:ext uri="{D42A27DB-BD31-4B8C-83A1-F6EECF244321}">
                <p14:modId xmlns:p14="http://schemas.microsoft.com/office/powerpoint/2010/main" val="1465229266"/>
              </p:ext>
            </p:extLst>
          </p:nvPr>
        </p:nvGraphicFramePr>
        <p:xfrm>
          <a:off x="557333" y="1412644"/>
          <a:ext cx="7532782" cy="4479301"/>
        </p:xfrm>
        <a:graphic>
          <a:graphicData uri="http://schemas.openxmlformats.org/drawingml/2006/table">
            <a:tbl>
              <a:tblPr firstRow="1" firstCol="1" bandRow="1"/>
              <a:tblGrid>
                <a:gridCol w="3766391">
                  <a:extLst>
                    <a:ext uri="{9D8B030D-6E8A-4147-A177-3AD203B41FA5}">
                      <a16:colId xmlns:a16="http://schemas.microsoft.com/office/drawing/2014/main" xmlns="" val="2475893257"/>
                    </a:ext>
                  </a:extLst>
                </a:gridCol>
                <a:gridCol w="3766391">
                  <a:extLst>
                    <a:ext uri="{9D8B030D-6E8A-4147-A177-3AD203B41FA5}">
                      <a16:colId xmlns:a16="http://schemas.microsoft.com/office/drawing/2014/main" xmlns="" val="1941062509"/>
                    </a:ext>
                  </a:extLst>
                </a:gridCol>
              </a:tblGrid>
              <a:tr h="347672">
                <a:tc>
                  <a:txBody>
                    <a:bodyPr/>
                    <a:lstStyle/>
                    <a:p>
                      <a:pPr algn="ctr">
                        <a:lnSpc>
                          <a:spcPct val="150000"/>
                        </a:lnSpc>
                        <a:spcAft>
                          <a:spcPts val="0"/>
                        </a:spcAft>
                      </a:pPr>
                      <a:r>
                        <a:rPr lang="es-CO"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Ventajas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600" b="1">
                          <a:effectLst/>
                          <a:latin typeface="Arial" panose="020B0604020202020204" pitchFamily="34" charset="0"/>
                          <a:ea typeface="Calibri" panose="020F0502020204030204" pitchFamily="34" charset="0"/>
                          <a:cs typeface="Times New Roman" panose="02020603050405020304" pitchFamily="18" charset="0"/>
                        </a:rPr>
                        <a:t>Desventajas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6295526"/>
                  </a:ext>
                </a:extLst>
              </a:tr>
              <a:tr h="819894">
                <a:tc>
                  <a:txBody>
                    <a:bodyPr/>
                    <a:lstStyle/>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Software legal: No hay que preocuparse por licencia alguna.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Generalmente no se sabe en manos de quién caen los datos ni qué uso se va a hacer de ellos.</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531476"/>
                  </a:ext>
                </a:extLst>
              </a:tr>
              <a:tr h="819894">
                <a:tc>
                  <a:txBody>
                    <a:bodyPr/>
                    <a:lstStyle/>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Disponibles desde cualquier lugar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Cambios en las condiciones del servicio: Puede que el servicio sea gratis hoy y mañana no.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9911532"/>
                  </a:ext>
                </a:extLst>
              </a:tr>
              <a:tr h="1653859">
                <a:tc>
                  <a:txBody>
                    <a:bodyPr/>
                    <a:lstStyle/>
                    <a:p>
                      <a:pPr algn="ctr">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Multiplataforma: Funcionan independientemente del sistema operativo que se use e incluso se puede acceder desde cualquier dispositivo.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Copias de seguridad: Si bien es posible que tengan mejores copias de los datos nuestros, nadie lo garantiza.</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91063912"/>
                  </a:ext>
                </a:extLst>
              </a:tr>
              <a:tr h="819894">
                <a:tc>
                  <a:txBody>
                    <a:bodyPr/>
                    <a:lstStyle/>
                    <a:p>
                      <a:pPr algn="ctr">
                        <a:lnSpc>
                          <a:spcPct val="107000"/>
                        </a:lnSpc>
                        <a:spcAft>
                          <a:spcPts val="0"/>
                        </a:spcAft>
                      </a:pPr>
                      <a:r>
                        <a:rPr lang="es-CO" sz="1600">
                          <a:effectLst/>
                          <a:latin typeface="Arial" panose="020B0604020202020204" pitchFamily="34" charset="0"/>
                          <a:ea typeface="Calibri" panose="020F0502020204030204" pitchFamily="34" charset="0"/>
                          <a:cs typeface="Times New Roman" panose="02020603050405020304" pitchFamily="18" charset="0"/>
                        </a:rPr>
                        <a:t>Colaboración: Pueden trabajar varias personas a la vez y desde diferentes lugares del mundo.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CO" sz="1600" dirty="0">
                          <a:effectLst/>
                          <a:latin typeface="Arial" panose="020B0604020202020204" pitchFamily="34" charset="0"/>
                          <a:ea typeface="Calibri" panose="020F0502020204030204" pitchFamily="34" charset="0"/>
                          <a:cs typeface="Times New Roman" panose="02020603050405020304" pitchFamily="18" charset="0"/>
                        </a:rPr>
                        <a:t>Se depende de la conexión a internet.</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05432794"/>
                  </a:ext>
                </a:extLst>
              </a:tr>
            </a:tbl>
          </a:graphicData>
        </a:graphic>
      </p:graphicFrame>
    </p:spTree>
    <p:extLst>
      <p:ext uri="{BB962C8B-B14F-4D97-AF65-F5344CB8AC3E}">
        <p14:creationId xmlns:p14="http://schemas.microsoft.com/office/powerpoint/2010/main" val="1554627056"/>
      </p:ext>
    </p:extLst>
  </p:cSld>
  <p:clrMapOvr>
    <a:masterClrMapping/>
  </p:clrMapOvr>
</p:sld>
</file>

<file path=ppt/theme/theme1.xml><?xml version="1.0" encoding="utf-8"?>
<a:theme xmlns:a="http://schemas.openxmlformats.org/drawingml/2006/main" name="Cover and End Slide Master">
  <a:themeElements>
    <a:clrScheme name="ALLPPT-204">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4">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04">
      <a:dk1>
        <a:sysClr val="windowText" lastClr="000000"/>
      </a:dk1>
      <a:lt1>
        <a:sysClr val="window" lastClr="FFFFFF"/>
      </a:lt1>
      <a:dk2>
        <a:srgbClr val="1F497D"/>
      </a:dk2>
      <a:lt2>
        <a:srgbClr val="EEECE1"/>
      </a:lt2>
      <a:accent1>
        <a:srgbClr val="EE6CC1"/>
      </a:accent1>
      <a:accent2>
        <a:srgbClr val="B982D5"/>
      </a:accent2>
      <a:accent3>
        <a:srgbClr val="6DB0E4"/>
      </a:accent3>
      <a:accent4>
        <a:srgbClr val="47D3DC"/>
      </a:accent4>
      <a:accent5>
        <a:srgbClr val="476ADD"/>
      </a:accent5>
      <a:accent6>
        <a:srgbClr val="5A28C8"/>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3333</TotalTime>
  <Words>1369</Words>
  <Application>Microsoft Office PowerPoint</Application>
  <PresentationFormat>Panorámica</PresentationFormat>
  <Paragraphs>125</Paragraphs>
  <Slides>21</Slides>
  <Notes>6</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21</vt:i4>
      </vt:variant>
    </vt:vector>
  </HeadingPairs>
  <TitlesOfParts>
    <vt:vector size="33" baseType="lpstr">
      <vt:lpstr>Arial Unicode MS</vt:lpstr>
      <vt:lpstr>맑은 고딕</vt:lpstr>
      <vt:lpstr>微软雅黑</vt:lpstr>
      <vt:lpstr>Arial</vt:lpstr>
      <vt:lpstr>Calibri</vt:lpstr>
      <vt:lpstr>Century Gothic</vt:lpstr>
      <vt:lpstr>Hammersmith One</vt:lpstr>
      <vt:lpstr>Times New Roman</vt:lpstr>
      <vt:lpstr>方正兰亭中黑_GBK</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soporte</cp:lastModifiedBy>
  <cp:revision>84</cp:revision>
  <dcterms:created xsi:type="dcterms:W3CDTF">2020-01-20T05:08:25Z</dcterms:created>
  <dcterms:modified xsi:type="dcterms:W3CDTF">2024-04-01T21:41:15Z</dcterms:modified>
</cp:coreProperties>
</file>